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65" r:id="rId2"/>
    <p:sldId id="266" r:id="rId3"/>
    <p:sldId id="272" r:id="rId4"/>
    <p:sldId id="267" r:id="rId5"/>
    <p:sldId id="269" r:id="rId6"/>
    <p:sldId id="268" r:id="rId7"/>
    <p:sldId id="270" r:id="rId8"/>
    <p:sldId id="271" r:id="rId9"/>
    <p:sldId id="274" r:id="rId10"/>
    <p:sldId id="275" r:id="rId11"/>
    <p:sldId id="279" r:id="rId12"/>
    <p:sldId id="277" r:id="rId13"/>
    <p:sldId id="278" r:id="rId14"/>
    <p:sldId id="280" r:id="rId15"/>
    <p:sldId id="285" r:id="rId16"/>
    <p:sldId id="286" r:id="rId17"/>
    <p:sldId id="273" r:id="rId18"/>
    <p:sldId id="281" r:id="rId19"/>
    <p:sldId id="282" r:id="rId20"/>
    <p:sldId id="283" r:id="rId21"/>
    <p:sldId id="284" r:id="rId22"/>
    <p:sldId id="287" r:id="rId23"/>
    <p:sldId id="289" r:id="rId24"/>
    <p:sldId id="288" r:id="rId25"/>
  </p:sldIdLst>
  <p:sldSz cx="9144000" cy="6858000" type="screen4x3"/>
  <p:notesSz cx="6858000" cy="994568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F503E2-2ED2-4C09-9DFF-2B70C905DE77}" v="27" dt="2024-06-02T19:32:47.378"/>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te bærentzen" userId="479dba88476c4f46" providerId="LiveId" clId="{5C8013A9-70C0-428D-86C2-B487DC38989D}"/>
    <pc:docChg chg="custSel addSld modSld">
      <pc:chgData name="dorte bærentzen" userId="479dba88476c4f46" providerId="LiveId" clId="{5C8013A9-70C0-428D-86C2-B487DC38989D}" dt="2024-05-28T16:16:32.043" v="735" actId="14100"/>
      <pc:docMkLst>
        <pc:docMk/>
      </pc:docMkLst>
      <pc:sldChg chg="modSp mod">
        <pc:chgData name="dorte bærentzen" userId="479dba88476c4f46" providerId="LiveId" clId="{5C8013A9-70C0-428D-86C2-B487DC38989D}" dt="2024-05-28T16:00:27.965" v="3" actId="20577"/>
        <pc:sldMkLst>
          <pc:docMk/>
          <pc:sldMk cId="102198335" sldId="271"/>
        </pc:sldMkLst>
        <pc:spChg chg="mod">
          <ac:chgData name="dorte bærentzen" userId="479dba88476c4f46" providerId="LiveId" clId="{5C8013A9-70C0-428D-86C2-B487DC38989D}" dt="2024-05-28T16:00:27.965" v="3" actId="20577"/>
          <ac:spMkLst>
            <pc:docMk/>
            <pc:sldMk cId="102198335" sldId="271"/>
            <ac:spMk id="3" creationId="{CC7CBCE6-F64F-F517-6D79-FEC14403B60F}"/>
          </ac:spMkLst>
        </pc:spChg>
      </pc:sldChg>
      <pc:sldChg chg="modSp mod">
        <pc:chgData name="dorte bærentzen" userId="479dba88476c4f46" providerId="LiveId" clId="{5C8013A9-70C0-428D-86C2-B487DC38989D}" dt="2024-05-28T16:04:39.229" v="151" actId="20577"/>
        <pc:sldMkLst>
          <pc:docMk/>
          <pc:sldMk cId="999912116" sldId="273"/>
        </pc:sldMkLst>
        <pc:spChg chg="mod">
          <ac:chgData name="dorte bærentzen" userId="479dba88476c4f46" providerId="LiveId" clId="{5C8013A9-70C0-428D-86C2-B487DC38989D}" dt="2024-05-28T16:04:39.229" v="151" actId="20577"/>
          <ac:spMkLst>
            <pc:docMk/>
            <pc:sldMk cId="999912116" sldId="273"/>
            <ac:spMk id="3" creationId="{215CC914-E0FB-88D8-FA2F-51F93A712D5B}"/>
          </ac:spMkLst>
        </pc:spChg>
      </pc:sldChg>
      <pc:sldChg chg="modSp mod">
        <pc:chgData name="dorte bærentzen" userId="479dba88476c4f46" providerId="LiveId" clId="{5C8013A9-70C0-428D-86C2-B487DC38989D}" dt="2024-05-28T16:01:45.522" v="5" actId="20577"/>
        <pc:sldMkLst>
          <pc:docMk/>
          <pc:sldMk cId="3615970112" sldId="276"/>
        </pc:sldMkLst>
        <pc:spChg chg="mod">
          <ac:chgData name="dorte bærentzen" userId="479dba88476c4f46" providerId="LiveId" clId="{5C8013A9-70C0-428D-86C2-B487DC38989D}" dt="2024-05-28T16:01:45.522" v="5" actId="20577"/>
          <ac:spMkLst>
            <pc:docMk/>
            <pc:sldMk cId="3615970112" sldId="276"/>
            <ac:spMk id="3" creationId="{6D8ADB2A-C6B8-64A0-3AA7-3B1BF94F331B}"/>
          </ac:spMkLst>
        </pc:spChg>
      </pc:sldChg>
      <pc:sldChg chg="modSp mod">
        <pc:chgData name="dorte bærentzen" userId="479dba88476c4f46" providerId="LiveId" clId="{5C8013A9-70C0-428D-86C2-B487DC38989D}" dt="2024-05-28T16:03:32.027" v="95" actId="14100"/>
        <pc:sldMkLst>
          <pc:docMk/>
          <pc:sldMk cId="1693126836" sldId="280"/>
        </pc:sldMkLst>
        <pc:spChg chg="mod">
          <ac:chgData name="dorte bærentzen" userId="479dba88476c4f46" providerId="LiveId" clId="{5C8013A9-70C0-428D-86C2-B487DC38989D}" dt="2024-05-28T16:03:27.771" v="94" actId="14100"/>
          <ac:spMkLst>
            <pc:docMk/>
            <pc:sldMk cId="1693126836" sldId="280"/>
            <ac:spMk id="2" creationId="{B93F4107-42AC-E2F1-6351-14C4D2CFFB08}"/>
          </ac:spMkLst>
        </pc:spChg>
        <pc:spChg chg="mod">
          <ac:chgData name="dorte bærentzen" userId="479dba88476c4f46" providerId="LiveId" clId="{5C8013A9-70C0-428D-86C2-B487DC38989D}" dt="2024-05-28T16:03:32.027" v="95" actId="14100"/>
          <ac:spMkLst>
            <pc:docMk/>
            <pc:sldMk cId="1693126836" sldId="280"/>
            <ac:spMk id="3" creationId="{81AED898-F8E3-8113-49FF-47180C519D7D}"/>
          </ac:spMkLst>
        </pc:spChg>
      </pc:sldChg>
      <pc:sldChg chg="modSp mod">
        <pc:chgData name="dorte bærentzen" userId="479dba88476c4f46" providerId="LiveId" clId="{5C8013A9-70C0-428D-86C2-B487DC38989D}" dt="2024-05-28T16:10:48.140" v="468" actId="20577"/>
        <pc:sldMkLst>
          <pc:docMk/>
          <pc:sldMk cId="916137096" sldId="284"/>
        </pc:sldMkLst>
        <pc:spChg chg="mod">
          <ac:chgData name="dorte bærentzen" userId="479dba88476c4f46" providerId="LiveId" clId="{5C8013A9-70C0-428D-86C2-B487DC38989D}" dt="2024-05-28T16:10:48.140" v="468" actId="20577"/>
          <ac:spMkLst>
            <pc:docMk/>
            <pc:sldMk cId="916137096" sldId="284"/>
            <ac:spMk id="3" creationId="{C2A6A2CE-5DB7-3B1B-66F0-AC0154B66140}"/>
          </ac:spMkLst>
        </pc:spChg>
      </pc:sldChg>
      <pc:sldChg chg="modSp mod">
        <pc:chgData name="dorte bærentzen" userId="479dba88476c4f46" providerId="LiveId" clId="{5C8013A9-70C0-428D-86C2-B487DC38989D}" dt="2024-05-28T16:04:15.970" v="150" actId="20577"/>
        <pc:sldMkLst>
          <pc:docMk/>
          <pc:sldMk cId="631962647" sldId="285"/>
        </pc:sldMkLst>
        <pc:spChg chg="mod">
          <ac:chgData name="dorte bærentzen" userId="479dba88476c4f46" providerId="LiveId" clId="{5C8013A9-70C0-428D-86C2-B487DC38989D}" dt="2024-05-28T16:04:15.970" v="150" actId="20577"/>
          <ac:spMkLst>
            <pc:docMk/>
            <pc:sldMk cId="631962647" sldId="285"/>
            <ac:spMk id="3" creationId="{D791CEB1-39D4-EF70-F7A4-58E45A224876}"/>
          </ac:spMkLst>
        </pc:spChg>
      </pc:sldChg>
      <pc:sldChg chg="modSp new mod">
        <pc:chgData name="dorte bærentzen" userId="479dba88476c4f46" providerId="LiveId" clId="{5C8013A9-70C0-428D-86C2-B487DC38989D}" dt="2024-05-28T16:09:00.916" v="406" actId="313"/>
        <pc:sldMkLst>
          <pc:docMk/>
          <pc:sldMk cId="1462020472" sldId="286"/>
        </pc:sldMkLst>
        <pc:spChg chg="mod">
          <ac:chgData name="dorte bærentzen" userId="479dba88476c4f46" providerId="LiveId" clId="{5C8013A9-70C0-428D-86C2-B487DC38989D}" dt="2024-05-28T16:05:19.046" v="196" actId="20577"/>
          <ac:spMkLst>
            <pc:docMk/>
            <pc:sldMk cId="1462020472" sldId="286"/>
            <ac:spMk id="2" creationId="{49EF4335-E97F-3CC5-FB78-D9ECAC6DC8D8}"/>
          </ac:spMkLst>
        </pc:spChg>
        <pc:spChg chg="mod">
          <ac:chgData name="dorte bærentzen" userId="479dba88476c4f46" providerId="LiveId" clId="{5C8013A9-70C0-428D-86C2-B487DC38989D}" dt="2024-05-28T16:09:00.916" v="406" actId="313"/>
          <ac:spMkLst>
            <pc:docMk/>
            <pc:sldMk cId="1462020472" sldId="286"/>
            <ac:spMk id="3" creationId="{5492F58E-BD0C-BE22-5ED0-50C826128870}"/>
          </ac:spMkLst>
        </pc:spChg>
      </pc:sldChg>
      <pc:sldChg chg="modSp new mod">
        <pc:chgData name="dorte bærentzen" userId="479dba88476c4f46" providerId="LiveId" clId="{5C8013A9-70C0-428D-86C2-B487DC38989D}" dt="2024-05-28T16:13:31.438" v="722" actId="20577"/>
        <pc:sldMkLst>
          <pc:docMk/>
          <pc:sldMk cId="1350234830" sldId="287"/>
        </pc:sldMkLst>
        <pc:spChg chg="mod">
          <ac:chgData name="dorte bærentzen" userId="479dba88476c4f46" providerId="LiveId" clId="{5C8013A9-70C0-428D-86C2-B487DC38989D}" dt="2024-05-28T16:11:35.790" v="473" actId="20577"/>
          <ac:spMkLst>
            <pc:docMk/>
            <pc:sldMk cId="1350234830" sldId="287"/>
            <ac:spMk id="2" creationId="{59880053-25ED-58A0-B7D5-4B80862ABB3B}"/>
          </ac:spMkLst>
        </pc:spChg>
        <pc:spChg chg="mod">
          <ac:chgData name="dorte bærentzen" userId="479dba88476c4f46" providerId="LiveId" clId="{5C8013A9-70C0-428D-86C2-B487DC38989D}" dt="2024-05-28T16:13:31.438" v="722" actId="20577"/>
          <ac:spMkLst>
            <pc:docMk/>
            <pc:sldMk cId="1350234830" sldId="287"/>
            <ac:spMk id="3" creationId="{6D110711-2E62-7847-62D1-48C698491D8D}"/>
          </ac:spMkLst>
        </pc:spChg>
      </pc:sldChg>
      <pc:sldChg chg="addSp modSp new mod">
        <pc:chgData name="dorte bærentzen" userId="479dba88476c4f46" providerId="LiveId" clId="{5C8013A9-70C0-428D-86C2-B487DC38989D}" dt="2024-05-28T16:16:32.043" v="735" actId="14100"/>
        <pc:sldMkLst>
          <pc:docMk/>
          <pc:sldMk cId="3540821440" sldId="288"/>
        </pc:sldMkLst>
        <pc:spChg chg="add">
          <ac:chgData name="dorte bærentzen" userId="479dba88476c4f46" providerId="LiveId" clId="{5C8013A9-70C0-428D-86C2-B487DC38989D}" dt="2024-05-28T16:15:47.942" v="724"/>
          <ac:spMkLst>
            <pc:docMk/>
            <pc:sldMk cId="3540821440" sldId="288"/>
            <ac:spMk id="5" creationId="{A1A86524-998B-6539-EF50-8A4275985116}"/>
          </ac:spMkLst>
        </pc:spChg>
        <pc:spChg chg="add mod">
          <ac:chgData name="dorte bærentzen" userId="479dba88476c4f46" providerId="LiveId" clId="{5C8013A9-70C0-428D-86C2-B487DC38989D}" dt="2024-05-28T16:16:15.552" v="730"/>
          <ac:spMkLst>
            <pc:docMk/>
            <pc:sldMk cId="3540821440" sldId="288"/>
            <ac:spMk id="6" creationId="{F26A7B09-F112-0EB8-C62A-ED17708FBCDF}"/>
          </ac:spMkLst>
        </pc:spChg>
        <pc:picChg chg="add mod">
          <ac:chgData name="dorte bærentzen" userId="479dba88476c4f46" providerId="LiveId" clId="{5C8013A9-70C0-428D-86C2-B487DC38989D}" dt="2024-05-28T16:16:32.043" v="735" actId="14100"/>
          <ac:picMkLst>
            <pc:docMk/>
            <pc:sldMk cId="3540821440" sldId="288"/>
            <ac:picMk id="7" creationId="{3F124643-5DDC-642C-3901-B96D12A821C8}"/>
          </ac:picMkLst>
        </pc:picChg>
      </pc:sldChg>
    </pc:docChg>
  </pc:docChgLst>
  <pc:docChgLst>
    <pc:chgData name="dorte bærentzen" userId="479dba88476c4f46" providerId="LiveId" clId="{B9F503E2-2ED2-4C09-9DFF-2B70C905DE77}"/>
    <pc:docChg chg="custSel addSld delSld modSld sldOrd modMainMaster">
      <pc:chgData name="dorte bærentzen" userId="479dba88476c4f46" providerId="LiveId" clId="{B9F503E2-2ED2-4C09-9DFF-2B70C905DE77}" dt="2024-06-02T19:32:47.378" v="4118"/>
      <pc:docMkLst>
        <pc:docMk/>
      </pc:docMkLst>
      <pc:sldChg chg="modSp mod modTransition modAnim">
        <pc:chgData name="dorte bærentzen" userId="479dba88476c4f46" providerId="LiveId" clId="{B9F503E2-2ED2-4C09-9DFF-2B70C905DE77}" dt="2024-06-02T13:22:49.211" v="3460"/>
        <pc:sldMkLst>
          <pc:docMk/>
          <pc:sldMk cId="1988572514" sldId="265"/>
        </pc:sldMkLst>
        <pc:spChg chg="mod">
          <ac:chgData name="dorte bærentzen" userId="479dba88476c4f46" providerId="LiveId" clId="{B9F503E2-2ED2-4C09-9DFF-2B70C905DE77}" dt="2024-06-02T13:21:48.607" v="3457" actId="6549"/>
          <ac:spMkLst>
            <pc:docMk/>
            <pc:sldMk cId="1988572514" sldId="265"/>
            <ac:spMk id="3" creationId="{00000000-0000-0000-0000-000000000000}"/>
          </ac:spMkLst>
        </pc:spChg>
      </pc:sldChg>
      <pc:sldChg chg="modTransition modAnim">
        <pc:chgData name="dorte bærentzen" userId="479dba88476c4f46" providerId="LiveId" clId="{B9F503E2-2ED2-4C09-9DFF-2B70C905DE77}" dt="2024-06-02T13:22:59.343" v="3461"/>
        <pc:sldMkLst>
          <pc:docMk/>
          <pc:sldMk cId="3509899332" sldId="266"/>
        </pc:sldMkLst>
      </pc:sldChg>
      <pc:sldChg chg="modTransition modAnim">
        <pc:chgData name="dorte bærentzen" userId="479dba88476c4f46" providerId="LiveId" clId="{B9F503E2-2ED2-4C09-9DFF-2B70C905DE77}" dt="2024-06-02T13:23:41.956" v="3475"/>
        <pc:sldMkLst>
          <pc:docMk/>
          <pc:sldMk cId="2212702014" sldId="267"/>
        </pc:sldMkLst>
      </pc:sldChg>
      <pc:sldChg chg="modTransition modAnim">
        <pc:chgData name="dorte bærentzen" userId="479dba88476c4f46" providerId="LiveId" clId="{B9F503E2-2ED2-4C09-9DFF-2B70C905DE77}" dt="2024-06-02T13:24:07.145" v="3477"/>
        <pc:sldMkLst>
          <pc:docMk/>
          <pc:sldMk cId="595696281" sldId="268"/>
        </pc:sldMkLst>
      </pc:sldChg>
      <pc:sldChg chg="modTransition modAnim">
        <pc:chgData name="dorte bærentzen" userId="479dba88476c4f46" providerId="LiveId" clId="{B9F503E2-2ED2-4C09-9DFF-2B70C905DE77}" dt="2024-06-02T13:23:50.095" v="3476"/>
        <pc:sldMkLst>
          <pc:docMk/>
          <pc:sldMk cId="3944816613" sldId="269"/>
        </pc:sldMkLst>
      </pc:sldChg>
      <pc:sldChg chg="modSp modTransition modAnim">
        <pc:chgData name="dorte bærentzen" userId="479dba88476c4f46" providerId="LiveId" clId="{B9F503E2-2ED2-4C09-9DFF-2B70C905DE77}" dt="2024-06-02T19:11:37.247" v="3483" actId="20577"/>
        <pc:sldMkLst>
          <pc:docMk/>
          <pc:sldMk cId="3040305626" sldId="270"/>
        </pc:sldMkLst>
        <pc:spChg chg="mod">
          <ac:chgData name="dorte bærentzen" userId="479dba88476c4f46" providerId="LiveId" clId="{B9F503E2-2ED2-4C09-9DFF-2B70C905DE77}" dt="2024-06-02T19:11:37.247" v="3483" actId="20577"/>
          <ac:spMkLst>
            <pc:docMk/>
            <pc:sldMk cId="3040305626" sldId="270"/>
            <ac:spMk id="3" creationId="{11590546-0001-0682-D219-2D40BF721735}"/>
          </ac:spMkLst>
        </pc:spChg>
      </pc:sldChg>
      <pc:sldChg chg="modSp mod modTransition modAnim">
        <pc:chgData name="dorte bærentzen" userId="479dba88476c4f46" providerId="LiveId" clId="{B9F503E2-2ED2-4C09-9DFF-2B70C905DE77}" dt="2024-06-02T19:11:20.527" v="3479"/>
        <pc:sldMkLst>
          <pc:docMk/>
          <pc:sldMk cId="102198335" sldId="271"/>
        </pc:sldMkLst>
        <pc:spChg chg="mod">
          <ac:chgData name="dorte bærentzen" userId="479dba88476c4f46" providerId="LiveId" clId="{B9F503E2-2ED2-4C09-9DFF-2B70C905DE77}" dt="2024-05-28T09:33:33.713" v="822" actId="20577"/>
          <ac:spMkLst>
            <pc:docMk/>
            <pc:sldMk cId="102198335" sldId="271"/>
            <ac:spMk id="3" creationId="{CC7CBCE6-F64F-F517-6D79-FEC14403B60F}"/>
          </ac:spMkLst>
        </pc:spChg>
      </pc:sldChg>
      <pc:sldChg chg="modSp new mod modTransition modAnim">
        <pc:chgData name="dorte bærentzen" userId="479dba88476c4f46" providerId="LiveId" clId="{B9F503E2-2ED2-4C09-9DFF-2B70C905DE77}" dt="2024-06-02T13:23:31.508" v="3474"/>
        <pc:sldMkLst>
          <pc:docMk/>
          <pc:sldMk cId="849794569" sldId="272"/>
        </pc:sldMkLst>
        <pc:spChg chg="mod">
          <ac:chgData name="dorte bærentzen" userId="479dba88476c4f46" providerId="LiveId" clId="{B9F503E2-2ED2-4C09-9DFF-2B70C905DE77}" dt="2024-05-28T09:28:34.930" v="347" actId="14100"/>
          <ac:spMkLst>
            <pc:docMk/>
            <pc:sldMk cId="849794569" sldId="272"/>
            <ac:spMk id="2" creationId="{382BE25C-C52F-7E2E-7C88-8EFC277CBFB8}"/>
          </ac:spMkLst>
        </pc:spChg>
        <pc:spChg chg="mod">
          <ac:chgData name="dorte bærentzen" userId="479dba88476c4f46" providerId="LiveId" clId="{B9F503E2-2ED2-4C09-9DFF-2B70C905DE77}" dt="2024-06-02T13:23:28.913" v="3473" actId="20577"/>
          <ac:spMkLst>
            <pc:docMk/>
            <pc:sldMk cId="849794569" sldId="272"/>
            <ac:spMk id="3" creationId="{7E97293E-B765-604D-2CB4-1338FD9B3B06}"/>
          </ac:spMkLst>
        </pc:spChg>
      </pc:sldChg>
      <pc:sldChg chg="modSp new mod modTransition">
        <pc:chgData name="dorte bærentzen" userId="479dba88476c4f46" providerId="LiveId" clId="{B9F503E2-2ED2-4C09-9DFF-2B70C905DE77}" dt="2024-06-02T13:22:40.749" v="3459"/>
        <pc:sldMkLst>
          <pc:docMk/>
          <pc:sldMk cId="999912116" sldId="273"/>
        </pc:sldMkLst>
        <pc:spChg chg="mod">
          <ac:chgData name="dorte bærentzen" userId="479dba88476c4f46" providerId="LiveId" clId="{B9F503E2-2ED2-4C09-9DFF-2B70C905DE77}" dt="2024-05-28T09:30:12.393" v="433" actId="20577"/>
          <ac:spMkLst>
            <pc:docMk/>
            <pc:sldMk cId="999912116" sldId="273"/>
            <ac:spMk id="2" creationId="{AB9B9BE2-5869-1052-E7BE-E7C253B8FE68}"/>
          </ac:spMkLst>
        </pc:spChg>
        <pc:spChg chg="mod">
          <ac:chgData name="dorte bærentzen" userId="479dba88476c4f46" providerId="LiveId" clId="{B9F503E2-2ED2-4C09-9DFF-2B70C905DE77}" dt="2024-05-28T09:31:03.274" v="573" actId="20577"/>
          <ac:spMkLst>
            <pc:docMk/>
            <pc:sldMk cId="999912116" sldId="273"/>
            <ac:spMk id="3" creationId="{215CC914-E0FB-88D8-FA2F-51F93A712D5B}"/>
          </ac:spMkLst>
        </pc:spChg>
      </pc:sldChg>
      <pc:sldChg chg="modSp new mod modTransition modAnim">
        <pc:chgData name="dorte bærentzen" userId="479dba88476c4f46" providerId="LiveId" clId="{B9F503E2-2ED2-4C09-9DFF-2B70C905DE77}" dt="2024-06-02T19:12:08.536" v="3484"/>
        <pc:sldMkLst>
          <pc:docMk/>
          <pc:sldMk cId="695144706" sldId="274"/>
        </pc:sldMkLst>
        <pc:spChg chg="mod">
          <ac:chgData name="dorte bærentzen" userId="479dba88476c4f46" providerId="LiveId" clId="{B9F503E2-2ED2-4C09-9DFF-2B70C905DE77}" dt="2024-05-28T09:34:11.792" v="824"/>
          <ac:spMkLst>
            <pc:docMk/>
            <pc:sldMk cId="695144706" sldId="274"/>
            <ac:spMk id="2" creationId="{E5295C42-721B-5113-92D4-0B8A0E3C169C}"/>
          </ac:spMkLst>
        </pc:spChg>
        <pc:spChg chg="mod">
          <ac:chgData name="dorte bærentzen" userId="479dba88476c4f46" providerId="LiveId" clId="{B9F503E2-2ED2-4C09-9DFF-2B70C905DE77}" dt="2024-05-28T09:37:04.112" v="1107" actId="20577"/>
          <ac:spMkLst>
            <pc:docMk/>
            <pc:sldMk cId="695144706" sldId="274"/>
            <ac:spMk id="3" creationId="{2EF376D2-98E1-1BC5-456F-85899D837410}"/>
          </ac:spMkLst>
        </pc:spChg>
      </pc:sldChg>
      <pc:sldChg chg="modSp new mod modTransition modAnim">
        <pc:chgData name="dorte bærentzen" userId="479dba88476c4f46" providerId="LiveId" clId="{B9F503E2-2ED2-4C09-9DFF-2B70C905DE77}" dt="2024-06-02T19:12:28.768" v="3485"/>
        <pc:sldMkLst>
          <pc:docMk/>
          <pc:sldMk cId="3155282556" sldId="275"/>
        </pc:sldMkLst>
        <pc:spChg chg="mod">
          <ac:chgData name="dorte bærentzen" userId="479dba88476c4f46" providerId="LiveId" clId="{B9F503E2-2ED2-4C09-9DFF-2B70C905DE77}" dt="2024-05-28T09:40:52.584" v="1154" actId="20577"/>
          <ac:spMkLst>
            <pc:docMk/>
            <pc:sldMk cId="3155282556" sldId="275"/>
            <ac:spMk id="2" creationId="{F09A0645-F9A1-407C-22B9-01672C88D507}"/>
          </ac:spMkLst>
        </pc:spChg>
        <pc:spChg chg="mod">
          <ac:chgData name="dorte bærentzen" userId="479dba88476c4f46" providerId="LiveId" clId="{B9F503E2-2ED2-4C09-9DFF-2B70C905DE77}" dt="2024-05-28T09:43:32.327" v="1441" actId="20577"/>
          <ac:spMkLst>
            <pc:docMk/>
            <pc:sldMk cId="3155282556" sldId="275"/>
            <ac:spMk id="3" creationId="{6AD70D3C-4388-BD64-FA16-3C68E5B2D6F1}"/>
          </ac:spMkLst>
        </pc:spChg>
      </pc:sldChg>
      <pc:sldChg chg="modSp new del mod modTransition">
        <pc:chgData name="dorte bærentzen" userId="479dba88476c4f46" providerId="LiveId" clId="{B9F503E2-2ED2-4C09-9DFF-2B70C905DE77}" dt="2024-06-02T19:12:47.021" v="3486" actId="2696"/>
        <pc:sldMkLst>
          <pc:docMk/>
          <pc:sldMk cId="3615970112" sldId="276"/>
        </pc:sldMkLst>
        <pc:spChg chg="mod">
          <ac:chgData name="dorte bærentzen" userId="479dba88476c4f46" providerId="LiveId" clId="{B9F503E2-2ED2-4C09-9DFF-2B70C905DE77}" dt="2024-05-28T09:44:09.031" v="1481" actId="20577"/>
          <ac:spMkLst>
            <pc:docMk/>
            <pc:sldMk cId="3615970112" sldId="276"/>
            <ac:spMk id="2" creationId="{2E6B0E10-1731-F340-71F1-82253155848F}"/>
          </ac:spMkLst>
        </pc:spChg>
        <pc:spChg chg="mod">
          <ac:chgData name="dorte bærentzen" userId="479dba88476c4f46" providerId="LiveId" clId="{B9F503E2-2ED2-4C09-9DFF-2B70C905DE77}" dt="2024-05-28T09:58:55.100" v="1660" actId="20577"/>
          <ac:spMkLst>
            <pc:docMk/>
            <pc:sldMk cId="3615970112" sldId="276"/>
            <ac:spMk id="3" creationId="{6D8ADB2A-C6B8-64A0-3AA7-3B1BF94F331B}"/>
          </ac:spMkLst>
        </pc:spChg>
      </pc:sldChg>
      <pc:sldChg chg="modSp new mod modTransition modAnim">
        <pc:chgData name="dorte bærentzen" userId="479dba88476c4f46" providerId="LiveId" clId="{B9F503E2-2ED2-4C09-9DFF-2B70C905DE77}" dt="2024-06-02T19:14:10.600" v="3559"/>
        <pc:sldMkLst>
          <pc:docMk/>
          <pc:sldMk cId="2535199589" sldId="277"/>
        </pc:sldMkLst>
        <pc:spChg chg="mod">
          <ac:chgData name="dorte bærentzen" userId="479dba88476c4f46" providerId="LiveId" clId="{B9F503E2-2ED2-4C09-9DFF-2B70C905DE77}" dt="2024-05-28T10:00:14.412" v="1767" actId="20577"/>
          <ac:spMkLst>
            <pc:docMk/>
            <pc:sldMk cId="2535199589" sldId="277"/>
            <ac:spMk id="2" creationId="{4D679C41-DCB6-5B09-1EBD-0727FA306760}"/>
          </ac:spMkLst>
        </pc:spChg>
        <pc:spChg chg="mod">
          <ac:chgData name="dorte bærentzen" userId="479dba88476c4f46" providerId="LiveId" clId="{B9F503E2-2ED2-4C09-9DFF-2B70C905DE77}" dt="2024-06-02T19:13:57.300" v="3558" actId="20577"/>
          <ac:spMkLst>
            <pc:docMk/>
            <pc:sldMk cId="2535199589" sldId="277"/>
            <ac:spMk id="3" creationId="{2F5FA9FB-0863-7770-19B5-6894DC2DD75C}"/>
          </ac:spMkLst>
        </pc:spChg>
      </pc:sldChg>
      <pc:sldChg chg="modSp new mod modTransition modAnim">
        <pc:chgData name="dorte bærentzen" userId="479dba88476c4f46" providerId="LiveId" clId="{B9F503E2-2ED2-4C09-9DFF-2B70C905DE77}" dt="2024-06-02T19:14:37.586" v="3560"/>
        <pc:sldMkLst>
          <pc:docMk/>
          <pc:sldMk cId="38806824" sldId="278"/>
        </pc:sldMkLst>
        <pc:spChg chg="mod">
          <ac:chgData name="dorte bærentzen" userId="479dba88476c4f46" providerId="LiveId" clId="{B9F503E2-2ED2-4C09-9DFF-2B70C905DE77}" dt="2024-05-28T10:02:58.748" v="2010"/>
          <ac:spMkLst>
            <pc:docMk/>
            <pc:sldMk cId="38806824" sldId="278"/>
            <ac:spMk id="2" creationId="{FC71DE6D-A7A6-69AD-78D3-C9425EAF6BBA}"/>
          </ac:spMkLst>
        </pc:spChg>
        <pc:spChg chg="mod">
          <ac:chgData name="dorte bærentzen" userId="479dba88476c4f46" providerId="LiveId" clId="{B9F503E2-2ED2-4C09-9DFF-2B70C905DE77}" dt="2024-05-28T10:07:12.176" v="2333" actId="313"/>
          <ac:spMkLst>
            <pc:docMk/>
            <pc:sldMk cId="38806824" sldId="278"/>
            <ac:spMk id="3" creationId="{E71E8176-2946-F602-CA05-E8D39539311D}"/>
          </ac:spMkLst>
        </pc:spChg>
      </pc:sldChg>
      <pc:sldChg chg="modSp new mod ord modTransition modAnim">
        <pc:chgData name="dorte bærentzen" userId="479dba88476c4f46" providerId="LiveId" clId="{B9F503E2-2ED2-4C09-9DFF-2B70C905DE77}" dt="2024-06-02T19:13:35.418" v="3551"/>
        <pc:sldMkLst>
          <pc:docMk/>
          <pc:sldMk cId="2470046686" sldId="279"/>
        </pc:sldMkLst>
        <pc:spChg chg="mod">
          <ac:chgData name="dorte bærentzen" userId="479dba88476c4f46" providerId="LiveId" clId="{B9F503E2-2ED2-4C09-9DFF-2B70C905DE77}" dt="2024-05-28T10:04:27.116" v="2127" actId="20577"/>
          <ac:spMkLst>
            <pc:docMk/>
            <pc:sldMk cId="2470046686" sldId="279"/>
            <ac:spMk id="2" creationId="{3256E509-6936-EA81-08F1-F3C924FC6F80}"/>
          </ac:spMkLst>
        </pc:spChg>
        <pc:spChg chg="mod">
          <ac:chgData name="dorte bærentzen" userId="479dba88476c4f46" providerId="LiveId" clId="{B9F503E2-2ED2-4C09-9DFF-2B70C905DE77}" dt="2024-06-02T19:13:26.729" v="3550" actId="20577"/>
          <ac:spMkLst>
            <pc:docMk/>
            <pc:sldMk cId="2470046686" sldId="279"/>
            <ac:spMk id="3" creationId="{E120EA43-E889-33D0-747D-1E284C99ED54}"/>
          </ac:spMkLst>
        </pc:spChg>
      </pc:sldChg>
      <pc:sldChg chg="modSp new mod modTransition modAnim">
        <pc:chgData name="dorte bærentzen" userId="479dba88476c4f46" providerId="LiveId" clId="{B9F503E2-2ED2-4C09-9DFF-2B70C905DE77}" dt="2024-06-02T19:14:44.727" v="3561"/>
        <pc:sldMkLst>
          <pc:docMk/>
          <pc:sldMk cId="1693126836" sldId="280"/>
        </pc:sldMkLst>
        <pc:spChg chg="mod">
          <ac:chgData name="dorte bærentzen" userId="479dba88476c4f46" providerId="LiveId" clId="{B9F503E2-2ED2-4C09-9DFF-2B70C905DE77}" dt="2024-05-28T10:07:36.939" v="2348" actId="20577"/>
          <ac:spMkLst>
            <pc:docMk/>
            <pc:sldMk cId="1693126836" sldId="280"/>
            <ac:spMk id="2" creationId="{B93F4107-42AC-E2F1-6351-14C4D2CFFB08}"/>
          </ac:spMkLst>
        </pc:spChg>
        <pc:spChg chg="mod">
          <ac:chgData name="dorte bærentzen" userId="479dba88476c4f46" providerId="LiveId" clId="{B9F503E2-2ED2-4C09-9DFF-2B70C905DE77}" dt="2024-05-28T10:08:59.747" v="2503" actId="20577"/>
          <ac:spMkLst>
            <pc:docMk/>
            <pc:sldMk cId="1693126836" sldId="280"/>
            <ac:spMk id="3" creationId="{81AED898-F8E3-8113-49FF-47180C519D7D}"/>
          </ac:spMkLst>
        </pc:spChg>
      </pc:sldChg>
      <pc:sldChg chg="modSp new mod modTransition modAnim">
        <pc:chgData name="dorte bærentzen" userId="479dba88476c4f46" providerId="LiveId" clId="{B9F503E2-2ED2-4C09-9DFF-2B70C905DE77}" dt="2024-06-02T19:16:47.211" v="3603"/>
        <pc:sldMkLst>
          <pc:docMk/>
          <pc:sldMk cId="40193913" sldId="281"/>
        </pc:sldMkLst>
        <pc:spChg chg="mod">
          <ac:chgData name="dorte bærentzen" userId="479dba88476c4f46" providerId="LiveId" clId="{B9F503E2-2ED2-4C09-9DFF-2B70C905DE77}" dt="2024-05-28T10:09:54.890" v="2533" actId="20577"/>
          <ac:spMkLst>
            <pc:docMk/>
            <pc:sldMk cId="40193913" sldId="281"/>
            <ac:spMk id="2" creationId="{DDF203E4-214A-4AF8-B59B-26531BDE8300}"/>
          </ac:spMkLst>
        </pc:spChg>
        <pc:spChg chg="mod">
          <ac:chgData name="dorte bærentzen" userId="479dba88476c4f46" providerId="LiveId" clId="{B9F503E2-2ED2-4C09-9DFF-2B70C905DE77}" dt="2024-05-28T10:12:13.778" v="2838" actId="20577"/>
          <ac:spMkLst>
            <pc:docMk/>
            <pc:sldMk cId="40193913" sldId="281"/>
            <ac:spMk id="3" creationId="{DF449ED8-BD96-479D-B5FA-4DAD816F302F}"/>
          </ac:spMkLst>
        </pc:spChg>
      </pc:sldChg>
      <pc:sldChg chg="modSp new mod modTransition modAnim">
        <pc:chgData name="dorte bærentzen" userId="479dba88476c4f46" providerId="LiveId" clId="{B9F503E2-2ED2-4C09-9DFF-2B70C905DE77}" dt="2024-06-02T19:17:11.944" v="3604"/>
        <pc:sldMkLst>
          <pc:docMk/>
          <pc:sldMk cId="3812228847" sldId="282"/>
        </pc:sldMkLst>
        <pc:spChg chg="mod">
          <ac:chgData name="dorte bærentzen" userId="479dba88476c4f46" providerId="LiveId" clId="{B9F503E2-2ED2-4C09-9DFF-2B70C905DE77}" dt="2024-05-28T10:13:06.563" v="2911" actId="20577"/>
          <ac:spMkLst>
            <pc:docMk/>
            <pc:sldMk cId="3812228847" sldId="282"/>
            <ac:spMk id="2" creationId="{121A0708-3D74-6AE1-4610-890DB84A1A78}"/>
          </ac:spMkLst>
        </pc:spChg>
        <pc:spChg chg="mod">
          <ac:chgData name="dorte bærentzen" userId="479dba88476c4f46" providerId="LiveId" clId="{B9F503E2-2ED2-4C09-9DFF-2B70C905DE77}" dt="2024-05-28T10:15:54.722" v="3083" actId="20577"/>
          <ac:spMkLst>
            <pc:docMk/>
            <pc:sldMk cId="3812228847" sldId="282"/>
            <ac:spMk id="3" creationId="{5D7D2170-01A4-A561-5E87-1CD6D9E1653D}"/>
          </ac:spMkLst>
        </pc:spChg>
      </pc:sldChg>
      <pc:sldChg chg="modSp new mod modTransition modAnim">
        <pc:chgData name="dorte bærentzen" userId="479dba88476c4f46" providerId="LiveId" clId="{B9F503E2-2ED2-4C09-9DFF-2B70C905DE77}" dt="2024-06-02T19:18:54.133" v="3617"/>
        <pc:sldMkLst>
          <pc:docMk/>
          <pc:sldMk cId="1728761508" sldId="283"/>
        </pc:sldMkLst>
        <pc:spChg chg="mod">
          <ac:chgData name="dorte bærentzen" userId="479dba88476c4f46" providerId="LiveId" clId="{B9F503E2-2ED2-4C09-9DFF-2B70C905DE77}" dt="2024-05-28T10:19:49.377" v="3411" actId="20577"/>
          <ac:spMkLst>
            <pc:docMk/>
            <pc:sldMk cId="1728761508" sldId="283"/>
            <ac:spMk id="3" creationId="{B9F96336-A367-DAD5-510C-9C1A05BBD04C}"/>
          </ac:spMkLst>
        </pc:spChg>
      </pc:sldChg>
      <pc:sldChg chg="modSp new mod modTransition">
        <pc:chgData name="dorte bærentzen" userId="479dba88476c4f46" providerId="LiveId" clId="{B9F503E2-2ED2-4C09-9DFF-2B70C905DE77}" dt="2024-06-02T13:22:40.749" v="3459"/>
        <pc:sldMkLst>
          <pc:docMk/>
          <pc:sldMk cId="916137096" sldId="284"/>
        </pc:sldMkLst>
        <pc:spChg chg="mod">
          <ac:chgData name="dorte bærentzen" userId="479dba88476c4f46" providerId="LiveId" clId="{B9F503E2-2ED2-4C09-9DFF-2B70C905DE77}" dt="2024-05-28T10:23:20.769" v="3456" actId="20577"/>
          <ac:spMkLst>
            <pc:docMk/>
            <pc:sldMk cId="916137096" sldId="284"/>
            <ac:spMk id="3" creationId="{C2A6A2CE-5DB7-3B1B-66F0-AC0154B66140}"/>
          </ac:spMkLst>
        </pc:spChg>
      </pc:sldChg>
      <pc:sldChg chg="modSp new mod modTransition modAnim">
        <pc:chgData name="dorte bærentzen" userId="479dba88476c4f46" providerId="LiveId" clId="{B9F503E2-2ED2-4C09-9DFF-2B70C905DE77}" dt="2024-06-02T19:15:51.972" v="3601"/>
        <pc:sldMkLst>
          <pc:docMk/>
          <pc:sldMk cId="631962647" sldId="285"/>
        </pc:sldMkLst>
        <pc:spChg chg="mod">
          <ac:chgData name="dorte bærentzen" userId="479dba88476c4f46" providerId="LiveId" clId="{B9F503E2-2ED2-4C09-9DFF-2B70C905DE77}" dt="2024-05-28T10:22:48.392" v="3432" actId="20577"/>
          <ac:spMkLst>
            <pc:docMk/>
            <pc:sldMk cId="631962647" sldId="285"/>
            <ac:spMk id="2" creationId="{F2F1C2F7-D4FA-1162-CF97-B172746DD451}"/>
          </ac:spMkLst>
        </pc:spChg>
        <pc:spChg chg="mod">
          <ac:chgData name="dorte bærentzen" userId="479dba88476c4f46" providerId="LiveId" clId="{B9F503E2-2ED2-4C09-9DFF-2B70C905DE77}" dt="2024-06-02T19:15:48.706" v="3600" actId="20577"/>
          <ac:spMkLst>
            <pc:docMk/>
            <pc:sldMk cId="631962647" sldId="285"/>
            <ac:spMk id="3" creationId="{D791CEB1-39D4-EF70-F7A4-58E45A224876}"/>
          </ac:spMkLst>
        </pc:spChg>
      </pc:sldChg>
      <pc:sldChg chg="modTransition modAnim">
        <pc:chgData name="dorte bærentzen" userId="479dba88476c4f46" providerId="LiveId" clId="{B9F503E2-2ED2-4C09-9DFF-2B70C905DE77}" dt="2024-06-02T19:16:23.257" v="3602"/>
        <pc:sldMkLst>
          <pc:docMk/>
          <pc:sldMk cId="1462020472" sldId="286"/>
        </pc:sldMkLst>
      </pc:sldChg>
      <pc:sldChg chg="modSp mod modTransition">
        <pc:chgData name="dorte bærentzen" userId="479dba88476c4f46" providerId="LiveId" clId="{B9F503E2-2ED2-4C09-9DFF-2B70C905DE77}" dt="2024-06-02T19:18:29.297" v="3616" actId="20577"/>
        <pc:sldMkLst>
          <pc:docMk/>
          <pc:sldMk cId="1350234830" sldId="287"/>
        </pc:sldMkLst>
        <pc:spChg chg="mod">
          <ac:chgData name="dorte bærentzen" userId="479dba88476c4f46" providerId="LiveId" clId="{B9F503E2-2ED2-4C09-9DFF-2B70C905DE77}" dt="2024-06-02T19:18:29.297" v="3616" actId="20577"/>
          <ac:spMkLst>
            <pc:docMk/>
            <pc:sldMk cId="1350234830" sldId="287"/>
            <ac:spMk id="3" creationId="{6D110711-2E62-7847-62D1-48C698491D8D}"/>
          </ac:spMkLst>
        </pc:spChg>
      </pc:sldChg>
      <pc:sldChg chg="modTransition">
        <pc:chgData name="dorte bærentzen" userId="479dba88476c4f46" providerId="LiveId" clId="{B9F503E2-2ED2-4C09-9DFF-2B70C905DE77}" dt="2024-06-02T13:22:40.749" v="3459"/>
        <pc:sldMkLst>
          <pc:docMk/>
          <pc:sldMk cId="3540821440" sldId="288"/>
        </pc:sldMkLst>
      </pc:sldChg>
      <pc:sldChg chg="modSp new mod modAnim">
        <pc:chgData name="dorte bærentzen" userId="479dba88476c4f46" providerId="LiveId" clId="{B9F503E2-2ED2-4C09-9DFF-2B70C905DE77}" dt="2024-06-02T19:32:47.378" v="4118"/>
        <pc:sldMkLst>
          <pc:docMk/>
          <pc:sldMk cId="1315105400" sldId="289"/>
        </pc:sldMkLst>
        <pc:spChg chg="mod">
          <ac:chgData name="dorte bærentzen" userId="479dba88476c4f46" providerId="LiveId" clId="{B9F503E2-2ED2-4C09-9DFF-2B70C905DE77}" dt="2024-06-02T19:27:01.802" v="3643" actId="20577"/>
          <ac:spMkLst>
            <pc:docMk/>
            <pc:sldMk cId="1315105400" sldId="289"/>
            <ac:spMk id="2" creationId="{0BBA6E54-0BA7-D31B-74AE-4218D99C1374}"/>
          </ac:spMkLst>
        </pc:spChg>
        <pc:spChg chg="mod">
          <ac:chgData name="dorte bærentzen" userId="479dba88476c4f46" providerId="LiveId" clId="{B9F503E2-2ED2-4C09-9DFF-2B70C905DE77}" dt="2024-06-02T19:32:37.979" v="4117" actId="20577"/>
          <ac:spMkLst>
            <pc:docMk/>
            <pc:sldMk cId="1315105400" sldId="289"/>
            <ac:spMk id="3" creationId="{292B1DC8-7F86-D419-319C-564A772052BC}"/>
          </ac:spMkLst>
        </pc:spChg>
      </pc:sldChg>
      <pc:sldMasterChg chg="modTransition modSldLayout">
        <pc:chgData name="dorte bærentzen" userId="479dba88476c4f46" providerId="LiveId" clId="{B9F503E2-2ED2-4C09-9DFF-2B70C905DE77}" dt="2024-06-02T13:22:40.749" v="3459"/>
        <pc:sldMasterMkLst>
          <pc:docMk/>
          <pc:sldMasterMk cId="0" sldId="2147483660"/>
        </pc:sldMasterMkLst>
        <pc:sldLayoutChg chg="modTransition">
          <pc:chgData name="dorte bærentzen" userId="479dba88476c4f46" providerId="LiveId" clId="{B9F503E2-2ED2-4C09-9DFF-2B70C905DE77}" dt="2024-06-02T13:22:40.749" v="3459"/>
          <pc:sldLayoutMkLst>
            <pc:docMk/>
            <pc:sldMasterMk cId="0" sldId="2147483660"/>
            <pc:sldLayoutMk cId="0" sldId="2147483661"/>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62"/>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63"/>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64"/>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65"/>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66"/>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67"/>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68"/>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69"/>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70"/>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71"/>
          </pc:sldLayoutMkLst>
        </pc:sldLayoutChg>
        <pc:sldLayoutChg chg="modTransition">
          <pc:chgData name="dorte bærentzen" userId="479dba88476c4f46" providerId="LiveId" clId="{B9F503E2-2ED2-4C09-9DFF-2B70C905DE77}" dt="2024-06-02T13:22:40.749" v="3459"/>
          <pc:sldLayoutMkLst>
            <pc:docMk/>
            <pc:sldMasterMk cId="0" sldId="2147483660"/>
            <pc:sldLayoutMk cId="0" sldId="214748367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1E3672DE-1147-40AD-A136-1138C851D838}" type="datetimeFigureOut">
              <a:rPr lang="da-DK" smtClean="0"/>
              <a:t>02-06-2024</a:t>
            </a:fld>
            <a:endParaRPr lang="da-DK"/>
          </a:p>
        </p:txBody>
      </p:sp>
      <p:sp>
        <p:nvSpPr>
          <p:cNvPr id="4" name="Pladsholder til diasbillede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724400"/>
            <a:ext cx="5486400" cy="4475163"/>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BAE5827D-3212-4003-A48F-F79640A18076}" type="slidenum">
              <a:rPr lang="da-DK" smtClean="0"/>
              <a:t>‹nr.›</a:t>
            </a:fld>
            <a:endParaRPr lang="da-DK"/>
          </a:p>
        </p:txBody>
      </p:sp>
    </p:spTree>
    <p:extLst>
      <p:ext uri="{BB962C8B-B14F-4D97-AF65-F5344CB8AC3E}">
        <p14:creationId xmlns:p14="http://schemas.microsoft.com/office/powerpoint/2010/main" val="375338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a:t>Klik for at redigere undertiteltypografien i masteren</a:t>
            </a:r>
          </a:p>
        </p:txBody>
      </p:sp>
      <p:sp>
        <p:nvSpPr>
          <p:cNvPr id="4" name="Rectangle 4"/>
          <p:cNvSpPr>
            <a:spLocks noGrp="1" noChangeArrowheads="1"/>
          </p:cNvSpPr>
          <p:nvPr>
            <p:ph type="dt" sz="half" idx="10"/>
          </p:nvPr>
        </p:nvSpPr>
        <p:spPr>
          <a:ln/>
        </p:spPr>
        <p:txBody>
          <a:bodyPr/>
          <a:lstStyle>
            <a:lvl1pPr>
              <a:defRPr/>
            </a:lvl1pPr>
          </a:lstStyle>
          <a:p>
            <a:fld id="{1BD9350E-D43E-4167-A807-D4B69AE342A2}" type="datetime1">
              <a:rPr lang="da-DK" smtClean="0"/>
              <a:t>02-06-2024</a:t>
            </a:fld>
            <a:endParaRPr lang="da-DK" dirty="0"/>
          </a:p>
        </p:txBody>
      </p:sp>
      <p:sp>
        <p:nvSpPr>
          <p:cNvPr id="5"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6"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fld id="{B82B7CE2-C5D3-46D8-ACEE-F08CCA8ECAE6}" type="datetime1">
              <a:rPr lang="da-DK" smtClean="0"/>
              <a:t>02-06-2024</a:t>
            </a:fld>
            <a:endParaRPr lang="da-DK" dirty="0"/>
          </a:p>
        </p:txBody>
      </p:sp>
      <p:sp>
        <p:nvSpPr>
          <p:cNvPr id="5"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6"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15100" y="1143000"/>
            <a:ext cx="1943100" cy="4953000"/>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685800" y="1143000"/>
            <a:ext cx="5676900" cy="4953000"/>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fld id="{605C444C-08D8-4F4F-9AD0-4C18DE95E090}" type="datetime1">
              <a:rPr lang="da-DK" smtClean="0"/>
              <a:t>02-06-2024</a:t>
            </a:fld>
            <a:endParaRPr lang="da-DK" dirty="0"/>
          </a:p>
        </p:txBody>
      </p:sp>
      <p:sp>
        <p:nvSpPr>
          <p:cNvPr id="5"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6"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fld id="{8F83FC8B-959A-4224-A913-E235F56DC431}" type="datetime1">
              <a:rPr lang="da-DK" smtClean="0"/>
              <a:t>02-06-2024</a:t>
            </a:fld>
            <a:endParaRPr lang="da-DK" dirty="0"/>
          </a:p>
        </p:txBody>
      </p:sp>
      <p:sp>
        <p:nvSpPr>
          <p:cNvPr id="5"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6"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a:t>Klik for at redigere typografi i masteren</a:t>
            </a:r>
          </a:p>
        </p:txBody>
      </p:sp>
      <p:sp>
        <p:nvSpPr>
          <p:cNvPr id="4" name="Rectangle 4"/>
          <p:cNvSpPr>
            <a:spLocks noGrp="1" noChangeArrowheads="1"/>
          </p:cNvSpPr>
          <p:nvPr>
            <p:ph type="dt" sz="half" idx="10"/>
          </p:nvPr>
        </p:nvSpPr>
        <p:spPr>
          <a:ln/>
        </p:spPr>
        <p:txBody>
          <a:bodyPr/>
          <a:lstStyle>
            <a:lvl1pPr>
              <a:defRPr/>
            </a:lvl1pPr>
          </a:lstStyle>
          <a:p>
            <a:fld id="{A2802871-2FC4-4528-8174-CF83936E69C6}" type="datetime1">
              <a:rPr lang="da-DK" smtClean="0"/>
              <a:t>02-06-2024</a:t>
            </a:fld>
            <a:endParaRPr lang="da-DK" dirty="0"/>
          </a:p>
        </p:txBody>
      </p:sp>
      <p:sp>
        <p:nvSpPr>
          <p:cNvPr id="5"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6"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685800" y="24384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24384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Rectangle 4"/>
          <p:cNvSpPr>
            <a:spLocks noGrp="1" noChangeArrowheads="1"/>
          </p:cNvSpPr>
          <p:nvPr>
            <p:ph type="dt" sz="half" idx="10"/>
          </p:nvPr>
        </p:nvSpPr>
        <p:spPr>
          <a:ln/>
        </p:spPr>
        <p:txBody>
          <a:bodyPr/>
          <a:lstStyle>
            <a:lvl1pPr>
              <a:defRPr/>
            </a:lvl1pPr>
          </a:lstStyle>
          <a:p>
            <a:fld id="{E6EFCF35-8FF4-4FE5-BAA1-3C91EEBCA410}" type="datetime1">
              <a:rPr lang="da-DK" smtClean="0"/>
              <a:t>02-06-2024</a:t>
            </a:fld>
            <a:endParaRPr lang="da-DK" dirty="0"/>
          </a:p>
        </p:txBody>
      </p:sp>
      <p:sp>
        <p:nvSpPr>
          <p:cNvPr id="6"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7"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Rectangle 4"/>
          <p:cNvSpPr>
            <a:spLocks noGrp="1" noChangeArrowheads="1"/>
          </p:cNvSpPr>
          <p:nvPr>
            <p:ph type="dt" sz="half" idx="10"/>
          </p:nvPr>
        </p:nvSpPr>
        <p:spPr>
          <a:ln/>
        </p:spPr>
        <p:txBody>
          <a:bodyPr/>
          <a:lstStyle>
            <a:lvl1pPr>
              <a:defRPr/>
            </a:lvl1pPr>
          </a:lstStyle>
          <a:p>
            <a:fld id="{F867CF28-FC78-4FE4-8592-CE9E3E54F290}" type="datetime1">
              <a:rPr lang="da-DK" smtClean="0"/>
              <a:t>02-06-2024</a:t>
            </a:fld>
            <a:endParaRPr lang="da-DK" dirty="0"/>
          </a:p>
        </p:txBody>
      </p:sp>
      <p:sp>
        <p:nvSpPr>
          <p:cNvPr id="8"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9"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Rectangle 4"/>
          <p:cNvSpPr>
            <a:spLocks noGrp="1" noChangeArrowheads="1"/>
          </p:cNvSpPr>
          <p:nvPr>
            <p:ph type="dt" sz="half" idx="10"/>
          </p:nvPr>
        </p:nvSpPr>
        <p:spPr>
          <a:ln/>
        </p:spPr>
        <p:txBody>
          <a:bodyPr/>
          <a:lstStyle>
            <a:lvl1pPr>
              <a:defRPr/>
            </a:lvl1pPr>
          </a:lstStyle>
          <a:p>
            <a:fld id="{CD391FFB-D4F6-498B-8366-9EB76D6C3B87}" type="datetime1">
              <a:rPr lang="da-DK" smtClean="0"/>
              <a:t>02-06-2024</a:t>
            </a:fld>
            <a:endParaRPr lang="da-DK" dirty="0"/>
          </a:p>
        </p:txBody>
      </p:sp>
      <p:sp>
        <p:nvSpPr>
          <p:cNvPr id="4"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5"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438B7524-B191-47CE-87BD-D6DF27F25110}" type="datetime1">
              <a:rPr lang="da-DK" smtClean="0"/>
              <a:t>02-06-2024</a:t>
            </a:fld>
            <a:endParaRPr lang="da-DK" dirty="0"/>
          </a:p>
        </p:txBody>
      </p:sp>
      <p:sp>
        <p:nvSpPr>
          <p:cNvPr id="3"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4"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fld id="{2973A488-47D1-4F64-94B2-0DC33191D634}" type="datetime1">
              <a:rPr lang="da-DK" smtClean="0"/>
              <a:t>02-06-2024</a:t>
            </a:fld>
            <a:endParaRPr lang="da-DK" dirty="0"/>
          </a:p>
        </p:txBody>
      </p:sp>
      <p:sp>
        <p:nvSpPr>
          <p:cNvPr id="6"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7"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dirty="0"/>
              <a:t>Klik på ikonet for at tilføje et billede</a:t>
            </a:r>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fld id="{0C88CDC7-C5E9-4F98-A66D-CB45779A61A2}" type="datetime1">
              <a:rPr lang="da-DK" smtClean="0"/>
              <a:t>02-06-2024</a:t>
            </a:fld>
            <a:endParaRPr lang="da-DK" dirty="0"/>
          </a:p>
        </p:txBody>
      </p:sp>
      <p:sp>
        <p:nvSpPr>
          <p:cNvPr id="6" name="Rectangle 5"/>
          <p:cNvSpPr>
            <a:spLocks noGrp="1" noChangeArrowheads="1"/>
          </p:cNvSpPr>
          <p:nvPr>
            <p:ph type="ftr" sz="quarter" idx="11"/>
          </p:nvPr>
        </p:nvSpPr>
        <p:spPr>
          <a:ln/>
        </p:spPr>
        <p:txBody>
          <a:bodyPr/>
          <a:lstStyle>
            <a:lvl1pPr>
              <a:defRPr/>
            </a:lvl1pPr>
          </a:lstStyle>
          <a:p>
            <a:r>
              <a:rPr lang="da-DK"/>
              <a:t>Dorte Bærentzen. Psykoterapeut MPF</a:t>
            </a:r>
            <a:endParaRPr lang="da-DK" dirty="0"/>
          </a:p>
        </p:txBody>
      </p:sp>
      <p:sp>
        <p:nvSpPr>
          <p:cNvPr id="7" name="Rectangle 6"/>
          <p:cNvSpPr>
            <a:spLocks noGrp="1" noChangeArrowheads="1"/>
          </p:cNvSpPr>
          <p:nvPr>
            <p:ph type="sldNum" sz="quarter" idx="12"/>
          </p:nvPr>
        </p:nvSpPr>
        <p:spPr>
          <a:ln/>
        </p:spPr>
        <p:txBody>
          <a:bodyPr/>
          <a:lstStyle>
            <a:lvl1pPr>
              <a:defRPr/>
            </a:lvl1pPr>
          </a:lstStyle>
          <a:p>
            <a:fld id="{026A4850-A47C-4432-B6A3-4CFFC0595836}" type="slidenum">
              <a:rPr lang="da-DK" smtClean="0"/>
              <a:pPr/>
              <a:t>‹nr.›</a:t>
            </a:fld>
            <a:endParaRPr lang="da-DK"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0" descr="graategning_3pkt"/>
          <p:cNvPicPr>
            <a:picLocks noChangeAspect="1" noChangeArrowheads="1"/>
          </p:cNvPicPr>
          <p:nvPr/>
        </p:nvPicPr>
        <p:blipFill>
          <a:blip r:embed="rId14" cstate="print"/>
          <a:srcRect/>
          <a:stretch>
            <a:fillRect/>
          </a:stretch>
        </p:blipFill>
        <p:spPr bwMode="auto">
          <a:xfrm>
            <a:off x="6056313" y="6103938"/>
            <a:ext cx="2706687" cy="754062"/>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5800" y="11430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a:t>Klik for at redigere titeltypografi i masteren</a:t>
            </a:r>
          </a:p>
        </p:txBody>
      </p:sp>
      <p:sp>
        <p:nvSpPr>
          <p:cNvPr id="1028" name="Rectangle 3"/>
          <p:cNvSpPr>
            <a:spLocks noGrp="1" noChangeArrowheads="1"/>
          </p:cNvSpPr>
          <p:nvPr>
            <p:ph type="body" idx="1"/>
          </p:nvPr>
        </p:nvSpPr>
        <p:spPr bwMode="auto">
          <a:xfrm>
            <a:off x="685800" y="2438400"/>
            <a:ext cx="77724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atin typeface="+mn-lt"/>
              </a:defRPr>
            </a:lvl1pPr>
          </a:lstStyle>
          <a:p>
            <a:fld id="{F16D5E33-50EC-411C-A994-BBA6B0CDEAFE}" type="datetime1">
              <a:rPr lang="da-DK" smtClean="0"/>
              <a:t>02-06-2024</a:t>
            </a:fld>
            <a:endParaRPr lang="da-DK"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vl1pPr>
          </a:lstStyle>
          <a:p>
            <a:r>
              <a:rPr lang="da-DK"/>
              <a:t>Dorte Bærentzen. Psykoterapeut MPF</a:t>
            </a:r>
            <a:endParaRPr lang="da-DK"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vl1pPr>
          </a:lstStyle>
          <a:p>
            <a:fld id="{026A4850-A47C-4432-B6A3-4CFFC0595836}" type="slidenum">
              <a:rPr lang="da-DK" smtClean="0"/>
              <a:pPr/>
              <a:t>‹nr.›</a:t>
            </a:fld>
            <a:endParaRPr lang="da-DK" dirty="0"/>
          </a:p>
        </p:txBody>
      </p:sp>
      <p:pic>
        <p:nvPicPr>
          <p:cNvPr id="1032" name="Picture 11" descr="webadress"/>
          <p:cNvPicPr>
            <a:picLocks noChangeAspect="1" noChangeArrowheads="1"/>
          </p:cNvPicPr>
          <p:nvPr/>
        </p:nvPicPr>
        <p:blipFill>
          <a:blip r:embed="rId15" cstate="print"/>
          <a:srcRect/>
          <a:stretch>
            <a:fillRect/>
          </a:stretch>
        </p:blipFill>
        <p:spPr bwMode="auto">
          <a:xfrm>
            <a:off x="3352800" y="6324600"/>
            <a:ext cx="2362200" cy="325438"/>
          </a:xfrm>
          <a:prstGeom prst="rect">
            <a:avLst/>
          </a:prstGeom>
          <a:noFill/>
          <a:ln w="9525">
            <a:noFill/>
            <a:miter lim="800000"/>
            <a:headEnd/>
            <a:tailEnd/>
          </a:ln>
        </p:spPr>
      </p:pic>
      <p:pic>
        <p:nvPicPr>
          <p:cNvPr id="1033" name="Picture 12" descr="navnetræk_pt201_pt430"/>
          <p:cNvPicPr>
            <a:picLocks noChangeAspect="1" noChangeArrowheads="1"/>
          </p:cNvPicPr>
          <p:nvPr/>
        </p:nvPicPr>
        <p:blipFill>
          <a:blip r:embed="rId16" cstate="print"/>
          <a:srcRect/>
          <a:stretch>
            <a:fillRect/>
          </a:stretch>
        </p:blipFill>
        <p:spPr bwMode="auto">
          <a:xfrm>
            <a:off x="6481763" y="381000"/>
            <a:ext cx="1519237" cy="403225"/>
          </a:xfrm>
          <a:prstGeom prst="rect">
            <a:avLst/>
          </a:prstGeom>
          <a:noFill/>
          <a:ln w="9525">
            <a:noFill/>
            <a:miter lim="800000"/>
            <a:headEnd/>
            <a:tailEnd/>
          </a:ln>
        </p:spPr>
      </p:pic>
      <p:pic>
        <p:nvPicPr>
          <p:cNvPr id="1034" name="Picture 13" descr="familietegning_pt201"/>
          <p:cNvPicPr>
            <a:picLocks noChangeAspect="1" noChangeArrowheads="1"/>
          </p:cNvPicPr>
          <p:nvPr/>
        </p:nvPicPr>
        <p:blipFill>
          <a:blip r:embed="rId17" cstate="print"/>
          <a:srcRect/>
          <a:stretch>
            <a:fillRect/>
          </a:stretch>
        </p:blipFill>
        <p:spPr bwMode="auto">
          <a:xfrm>
            <a:off x="8097838" y="152400"/>
            <a:ext cx="665162" cy="685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Gill Sans" pitchFamily="80" charset="0"/>
          <a:ea typeface="ＭＳ Ｐゴシック" pitchFamily="80" charset="-128"/>
        </a:defRPr>
      </a:lvl2pPr>
      <a:lvl3pPr algn="ctr" rtl="0" eaLnBrk="1" fontAlgn="base" hangingPunct="1">
        <a:spcBef>
          <a:spcPct val="0"/>
        </a:spcBef>
        <a:spcAft>
          <a:spcPct val="0"/>
        </a:spcAft>
        <a:defRPr sz="3600">
          <a:solidFill>
            <a:schemeClr val="tx2"/>
          </a:solidFill>
          <a:latin typeface="Gill Sans" pitchFamily="80" charset="0"/>
          <a:ea typeface="ＭＳ Ｐゴシック" pitchFamily="80" charset="-128"/>
        </a:defRPr>
      </a:lvl3pPr>
      <a:lvl4pPr algn="ctr" rtl="0" eaLnBrk="1" fontAlgn="base" hangingPunct="1">
        <a:spcBef>
          <a:spcPct val="0"/>
        </a:spcBef>
        <a:spcAft>
          <a:spcPct val="0"/>
        </a:spcAft>
        <a:defRPr sz="3600">
          <a:solidFill>
            <a:schemeClr val="tx2"/>
          </a:solidFill>
          <a:latin typeface="Gill Sans" pitchFamily="80" charset="0"/>
          <a:ea typeface="ＭＳ Ｐゴシック" pitchFamily="80" charset="-128"/>
        </a:defRPr>
      </a:lvl4pPr>
      <a:lvl5pPr algn="ctr" rtl="0" eaLnBrk="1" fontAlgn="base" hangingPunct="1">
        <a:spcBef>
          <a:spcPct val="0"/>
        </a:spcBef>
        <a:spcAft>
          <a:spcPct val="0"/>
        </a:spcAft>
        <a:defRPr sz="3600">
          <a:solidFill>
            <a:schemeClr val="tx2"/>
          </a:solidFill>
          <a:latin typeface="Gill Sans" pitchFamily="80" charset="0"/>
          <a:ea typeface="ＭＳ Ｐゴシック" pitchFamily="80" charset="-128"/>
        </a:defRPr>
      </a:lvl5pPr>
      <a:lvl6pPr marL="457200" algn="ctr" rtl="0" eaLnBrk="1" fontAlgn="base" hangingPunct="1">
        <a:spcBef>
          <a:spcPct val="0"/>
        </a:spcBef>
        <a:spcAft>
          <a:spcPct val="0"/>
        </a:spcAft>
        <a:defRPr sz="3600">
          <a:solidFill>
            <a:schemeClr val="tx2"/>
          </a:solidFill>
          <a:latin typeface="Gill Sans" pitchFamily="80" charset="0"/>
          <a:ea typeface="ＭＳ Ｐゴシック" pitchFamily="80" charset="-128"/>
        </a:defRPr>
      </a:lvl6pPr>
      <a:lvl7pPr marL="914400" algn="ctr" rtl="0" eaLnBrk="1" fontAlgn="base" hangingPunct="1">
        <a:spcBef>
          <a:spcPct val="0"/>
        </a:spcBef>
        <a:spcAft>
          <a:spcPct val="0"/>
        </a:spcAft>
        <a:defRPr sz="3600">
          <a:solidFill>
            <a:schemeClr val="tx2"/>
          </a:solidFill>
          <a:latin typeface="Gill Sans" pitchFamily="80" charset="0"/>
          <a:ea typeface="ＭＳ Ｐゴシック" pitchFamily="80" charset="-128"/>
        </a:defRPr>
      </a:lvl7pPr>
      <a:lvl8pPr marL="1371600" algn="ctr" rtl="0" eaLnBrk="1" fontAlgn="base" hangingPunct="1">
        <a:spcBef>
          <a:spcPct val="0"/>
        </a:spcBef>
        <a:spcAft>
          <a:spcPct val="0"/>
        </a:spcAft>
        <a:defRPr sz="3600">
          <a:solidFill>
            <a:schemeClr val="tx2"/>
          </a:solidFill>
          <a:latin typeface="Gill Sans" pitchFamily="80" charset="0"/>
          <a:ea typeface="ＭＳ Ｐゴシック" pitchFamily="80" charset="-128"/>
        </a:defRPr>
      </a:lvl8pPr>
      <a:lvl9pPr marL="1828800" algn="ctr" rtl="0" eaLnBrk="1" fontAlgn="base" hangingPunct="1">
        <a:spcBef>
          <a:spcPct val="0"/>
        </a:spcBef>
        <a:spcAft>
          <a:spcPct val="0"/>
        </a:spcAft>
        <a:defRPr sz="3600">
          <a:solidFill>
            <a:schemeClr val="tx2"/>
          </a:solidFill>
          <a:latin typeface="Gill Sans" pitchFamily="80" charset="0"/>
          <a:ea typeface="ＭＳ Ｐゴシック" pitchFamily="80" charset="-128"/>
        </a:defRPr>
      </a:lvl9pPr>
    </p:titleStyle>
    <p:bodyStyle>
      <a:lvl1pPr marL="342900" indent="-342900" algn="l" rtl="0" eaLnBrk="1" fontAlgn="base" hangingPunct="1">
        <a:spcBef>
          <a:spcPct val="20000"/>
        </a:spcBef>
        <a:spcAft>
          <a:spcPct val="0"/>
        </a:spcAft>
        <a:buChar char="•"/>
        <a:defRPr sz="30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2123728" y="1844824"/>
            <a:ext cx="8160907" cy="646331"/>
          </a:xfrm>
          <a:prstGeom prst="rect">
            <a:avLst/>
          </a:prstGeom>
        </p:spPr>
        <p:txBody>
          <a:bodyPr wrap="square">
            <a:spAutoFit/>
          </a:bodyPr>
          <a:lstStyle/>
          <a:p>
            <a:endParaRPr lang="da-DK" b="1" dirty="0"/>
          </a:p>
          <a:p>
            <a:endParaRPr lang="da-DK" b="1" dirty="0"/>
          </a:p>
        </p:txBody>
      </p:sp>
      <p:sp>
        <p:nvSpPr>
          <p:cNvPr id="2" name="Titel 1"/>
          <p:cNvSpPr>
            <a:spLocks noGrp="1"/>
          </p:cNvSpPr>
          <p:nvPr>
            <p:ph type="title"/>
          </p:nvPr>
        </p:nvSpPr>
        <p:spPr>
          <a:xfrm>
            <a:off x="685800" y="626930"/>
            <a:ext cx="7772400" cy="792088"/>
          </a:xfrm>
        </p:spPr>
        <p:txBody>
          <a:bodyPr/>
          <a:lstStyle/>
          <a:p>
            <a:r>
              <a:rPr lang="da-DK" sz="2800" b="1" dirty="0">
                <a:solidFill>
                  <a:srgbClr val="FF0000"/>
                </a:solidFill>
              </a:rPr>
              <a:t> </a:t>
            </a:r>
          </a:p>
        </p:txBody>
      </p:sp>
      <p:sp>
        <p:nvSpPr>
          <p:cNvPr id="3" name="Pladsholder til indhold 2"/>
          <p:cNvSpPr>
            <a:spLocks noGrp="1"/>
          </p:cNvSpPr>
          <p:nvPr>
            <p:ph idx="1"/>
          </p:nvPr>
        </p:nvSpPr>
        <p:spPr>
          <a:xfrm>
            <a:off x="685800" y="1628800"/>
            <a:ext cx="7772400" cy="4680520"/>
          </a:xfrm>
        </p:spPr>
        <p:txBody>
          <a:bodyPr/>
          <a:lstStyle/>
          <a:p>
            <a:pPr marL="0" indent="0">
              <a:buNone/>
            </a:pPr>
            <a:endParaRPr lang="da-DK" sz="1800" dirty="0"/>
          </a:p>
          <a:p>
            <a:pPr marL="0" indent="0">
              <a:buNone/>
            </a:pPr>
            <a:endParaRPr lang="da-DK" sz="1800" dirty="0"/>
          </a:p>
          <a:p>
            <a:pPr marL="0" indent="0">
              <a:buNone/>
            </a:pPr>
            <a:endParaRPr lang="da-DK" sz="1800" dirty="0"/>
          </a:p>
          <a:p>
            <a:pPr marL="0" indent="0">
              <a:buNone/>
            </a:pPr>
            <a:endParaRPr lang="da-DK" sz="1800" dirty="0"/>
          </a:p>
          <a:p>
            <a:pPr marL="0" indent="0" algn="ctr">
              <a:buNone/>
            </a:pPr>
            <a:r>
              <a:rPr lang="da-DK" sz="3600" b="1" dirty="0"/>
              <a:t>Tak</a:t>
            </a:r>
            <a:r>
              <a:rPr lang="da-DK" sz="3600" dirty="0"/>
              <a:t> fordi I vil høre på mig</a:t>
            </a:r>
          </a:p>
          <a:p>
            <a:pPr marL="0" indent="0" algn="ctr">
              <a:buNone/>
            </a:pPr>
            <a:r>
              <a:rPr lang="da-DK" sz="3600" dirty="0"/>
              <a:t>Og </a:t>
            </a:r>
            <a:r>
              <a:rPr lang="da-DK" sz="3600" b="1" dirty="0"/>
              <a:t>velkommen </a:t>
            </a:r>
            <a:r>
              <a:rPr lang="da-DK" sz="3600" dirty="0"/>
              <a:t>til oplæg om betydningen af den tidlige tilknytning og betydningen af tidlige traumer</a:t>
            </a:r>
          </a:p>
          <a:p>
            <a:pPr marL="0" indent="0" algn="ctr">
              <a:buNone/>
            </a:pPr>
            <a:r>
              <a:rPr lang="da-DK" sz="1800" dirty="0"/>
              <a:t>            </a:t>
            </a:r>
            <a:endParaRPr lang="da-DK" sz="4400" dirty="0"/>
          </a:p>
        </p:txBody>
      </p:sp>
    </p:spTree>
    <p:extLst>
      <p:ext uri="{BB962C8B-B14F-4D97-AF65-F5344CB8AC3E}">
        <p14:creationId xmlns:p14="http://schemas.microsoft.com/office/powerpoint/2010/main" val="198857251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9A0645-F9A1-407C-22B9-01672C88D507}"/>
              </a:ext>
            </a:extLst>
          </p:cNvPr>
          <p:cNvSpPr>
            <a:spLocks noGrp="1"/>
          </p:cNvSpPr>
          <p:nvPr>
            <p:ph type="title"/>
          </p:nvPr>
        </p:nvSpPr>
        <p:spPr/>
        <p:txBody>
          <a:bodyPr/>
          <a:lstStyle/>
          <a:p>
            <a:r>
              <a:rPr lang="da-DK" dirty="0"/>
              <a:t>Utryg tilknytning af afvisende/ undgående art</a:t>
            </a:r>
          </a:p>
        </p:txBody>
      </p:sp>
      <p:sp>
        <p:nvSpPr>
          <p:cNvPr id="3" name="Pladsholder til indhold 2">
            <a:extLst>
              <a:ext uri="{FF2B5EF4-FFF2-40B4-BE49-F238E27FC236}">
                <a16:creationId xmlns:a16="http://schemas.microsoft.com/office/drawing/2014/main" id="{6AD70D3C-4388-BD64-FA16-3C68E5B2D6F1}"/>
              </a:ext>
            </a:extLst>
          </p:cNvPr>
          <p:cNvSpPr>
            <a:spLocks noGrp="1"/>
          </p:cNvSpPr>
          <p:nvPr>
            <p:ph idx="1"/>
          </p:nvPr>
        </p:nvSpPr>
        <p:spPr/>
        <p:txBody>
          <a:bodyPr/>
          <a:lstStyle/>
          <a:p>
            <a:r>
              <a:rPr lang="da-DK" dirty="0"/>
              <a:t>Her er der også ubalance mellem nærhed og autonomi</a:t>
            </a:r>
          </a:p>
          <a:p>
            <a:r>
              <a:rPr lang="da-DK" dirty="0"/>
              <a:t>Her er ingen anerkendelse og ingen spejling.</a:t>
            </a:r>
          </a:p>
          <a:p>
            <a:r>
              <a:rPr lang="da-DK" dirty="0"/>
              <a:t>Men der er forudsigelighed.</a:t>
            </a:r>
          </a:p>
          <a:p>
            <a:r>
              <a:rPr lang="da-DK" dirty="0"/>
              <a:t> omsorgspersonen fjerner sig følelsesmæssig fra barnet, så barnet lærer at passe sig selv følelsesmæssig</a:t>
            </a:r>
          </a:p>
        </p:txBody>
      </p:sp>
      <p:sp>
        <p:nvSpPr>
          <p:cNvPr id="4" name="Pladsholder til slidenummer 3">
            <a:extLst>
              <a:ext uri="{FF2B5EF4-FFF2-40B4-BE49-F238E27FC236}">
                <a16:creationId xmlns:a16="http://schemas.microsoft.com/office/drawing/2014/main" id="{4D48EAFE-433C-B038-8254-25879E474E12}"/>
              </a:ext>
            </a:extLst>
          </p:cNvPr>
          <p:cNvSpPr>
            <a:spLocks noGrp="1"/>
          </p:cNvSpPr>
          <p:nvPr>
            <p:ph type="sldNum" sz="quarter" idx="12"/>
          </p:nvPr>
        </p:nvSpPr>
        <p:spPr/>
        <p:txBody>
          <a:bodyPr/>
          <a:lstStyle/>
          <a:p>
            <a:fld id="{026A4850-A47C-4432-B6A3-4CFFC0595836}" type="slidenum">
              <a:rPr lang="da-DK" smtClean="0"/>
              <a:pPr/>
              <a:t>10</a:t>
            </a:fld>
            <a:endParaRPr lang="da-DK" dirty="0"/>
          </a:p>
        </p:txBody>
      </p:sp>
    </p:spTree>
    <p:extLst>
      <p:ext uri="{BB962C8B-B14F-4D97-AF65-F5344CB8AC3E}">
        <p14:creationId xmlns:p14="http://schemas.microsoft.com/office/powerpoint/2010/main" val="315528255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56E509-6936-EA81-08F1-F3C924FC6F80}"/>
              </a:ext>
            </a:extLst>
          </p:cNvPr>
          <p:cNvSpPr>
            <a:spLocks noGrp="1"/>
          </p:cNvSpPr>
          <p:nvPr>
            <p:ph type="title"/>
          </p:nvPr>
        </p:nvSpPr>
        <p:spPr/>
        <p:txBody>
          <a:bodyPr/>
          <a:lstStyle/>
          <a:p>
            <a:r>
              <a:rPr lang="da-DK" dirty="0"/>
              <a:t>hvad gør man ?</a:t>
            </a:r>
          </a:p>
        </p:txBody>
      </p:sp>
      <p:sp>
        <p:nvSpPr>
          <p:cNvPr id="3" name="Pladsholder til indhold 2">
            <a:extLst>
              <a:ext uri="{FF2B5EF4-FFF2-40B4-BE49-F238E27FC236}">
                <a16:creationId xmlns:a16="http://schemas.microsoft.com/office/drawing/2014/main" id="{E120EA43-E889-33D0-747D-1E284C99ED54}"/>
              </a:ext>
            </a:extLst>
          </p:cNvPr>
          <p:cNvSpPr>
            <a:spLocks noGrp="1"/>
          </p:cNvSpPr>
          <p:nvPr>
            <p:ph idx="1"/>
          </p:nvPr>
        </p:nvSpPr>
        <p:spPr/>
        <p:txBody>
          <a:bodyPr/>
          <a:lstStyle/>
          <a:p>
            <a:r>
              <a:rPr lang="da-DK" dirty="0"/>
              <a:t>Forudsigelighed</a:t>
            </a:r>
          </a:p>
          <a:p>
            <a:r>
              <a:rPr lang="da-DK" dirty="0"/>
              <a:t>Anerkendelse</a:t>
            </a:r>
          </a:p>
          <a:p>
            <a:r>
              <a:rPr lang="da-DK" dirty="0"/>
              <a:t>Spejling</a:t>
            </a:r>
          </a:p>
          <a:p>
            <a:r>
              <a:rPr lang="da-DK" dirty="0"/>
              <a:t>Gå forsigtigt til værks</a:t>
            </a:r>
          </a:p>
          <a:p>
            <a:r>
              <a:rPr lang="da-DK" dirty="0"/>
              <a:t>Det er en langvarig proces og barnet vil falde ”tilbage” ved pres</a:t>
            </a:r>
          </a:p>
          <a:p>
            <a:r>
              <a:rPr lang="da-DK" dirty="0"/>
              <a:t>Fat mod, når i ikke føler i slår til</a:t>
            </a:r>
          </a:p>
        </p:txBody>
      </p:sp>
      <p:sp>
        <p:nvSpPr>
          <p:cNvPr id="4" name="Pladsholder til slidenummer 3">
            <a:extLst>
              <a:ext uri="{FF2B5EF4-FFF2-40B4-BE49-F238E27FC236}">
                <a16:creationId xmlns:a16="http://schemas.microsoft.com/office/drawing/2014/main" id="{98170D31-DCFF-E681-FF90-BD4DD6DC2329}"/>
              </a:ext>
            </a:extLst>
          </p:cNvPr>
          <p:cNvSpPr>
            <a:spLocks noGrp="1"/>
          </p:cNvSpPr>
          <p:nvPr>
            <p:ph type="sldNum" sz="quarter" idx="12"/>
          </p:nvPr>
        </p:nvSpPr>
        <p:spPr/>
        <p:txBody>
          <a:bodyPr/>
          <a:lstStyle/>
          <a:p>
            <a:fld id="{026A4850-A47C-4432-B6A3-4CFFC0595836}" type="slidenum">
              <a:rPr lang="da-DK" smtClean="0"/>
              <a:pPr/>
              <a:t>11</a:t>
            </a:fld>
            <a:endParaRPr lang="da-DK" dirty="0"/>
          </a:p>
        </p:txBody>
      </p:sp>
    </p:spTree>
    <p:extLst>
      <p:ext uri="{BB962C8B-B14F-4D97-AF65-F5344CB8AC3E}">
        <p14:creationId xmlns:p14="http://schemas.microsoft.com/office/powerpoint/2010/main" val="24700466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679C41-DCB6-5B09-1EBD-0727FA306760}"/>
              </a:ext>
            </a:extLst>
          </p:cNvPr>
          <p:cNvSpPr>
            <a:spLocks noGrp="1"/>
          </p:cNvSpPr>
          <p:nvPr>
            <p:ph type="title"/>
          </p:nvPr>
        </p:nvSpPr>
        <p:spPr/>
        <p:txBody>
          <a:bodyPr/>
          <a:lstStyle/>
          <a:p>
            <a:r>
              <a:rPr lang="da-DK" dirty="0"/>
              <a:t>Utryg desorganiseret tilknytning/</a:t>
            </a:r>
            <a:br>
              <a:rPr lang="da-DK" dirty="0"/>
            </a:br>
            <a:r>
              <a:rPr lang="da-DK" dirty="0"/>
              <a:t>Reaktiv tilknytningsforstyrrelse </a:t>
            </a:r>
          </a:p>
        </p:txBody>
      </p:sp>
      <p:sp>
        <p:nvSpPr>
          <p:cNvPr id="3" name="Pladsholder til indhold 2">
            <a:extLst>
              <a:ext uri="{FF2B5EF4-FFF2-40B4-BE49-F238E27FC236}">
                <a16:creationId xmlns:a16="http://schemas.microsoft.com/office/drawing/2014/main" id="{2F5FA9FB-0863-7770-19B5-6894DC2DD75C}"/>
              </a:ext>
            </a:extLst>
          </p:cNvPr>
          <p:cNvSpPr>
            <a:spLocks noGrp="1"/>
          </p:cNvSpPr>
          <p:nvPr>
            <p:ph idx="1"/>
          </p:nvPr>
        </p:nvSpPr>
        <p:spPr/>
        <p:txBody>
          <a:bodyPr/>
          <a:lstStyle/>
          <a:p>
            <a:r>
              <a:rPr lang="da-DK" dirty="0"/>
              <a:t>Hverken anerkendelse-spejling eller forudsigelighed.</a:t>
            </a:r>
          </a:p>
          <a:p>
            <a:r>
              <a:rPr lang="da-DK" dirty="0"/>
              <a:t>Følelsesmæssig kaos, ingen strategier ( eller der er uhensigtsmæssige strategier)</a:t>
            </a:r>
          </a:p>
          <a:p>
            <a:r>
              <a:rPr lang="da-DK" b="1" dirty="0"/>
              <a:t>Børnene oplever deres første omsorgsperson som en der destruere dem</a:t>
            </a:r>
          </a:p>
        </p:txBody>
      </p:sp>
      <p:sp>
        <p:nvSpPr>
          <p:cNvPr id="4" name="Pladsholder til slidenummer 3">
            <a:extLst>
              <a:ext uri="{FF2B5EF4-FFF2-40B4-BE49-F238E27FC236}">
                <a16:creationId xmlns:a16="http://schemas.microsoft.com/office/drawing/2014/main" id="{E0F3BC4B-BA94-6737-728A-76D536F5AD6C}"/>
              </a:ext>
            </a:extLst>
          </p:cNvPr>
          <p:cNvSpPr>
            <a:spLocks noGrp="1"/>
          </p:cNvSpPr>
          <p:nvPr>
            <p:ph type="sldNum" sz="quarter" idx="12"/>
          </p:nvPr>
        </p:nvSpPr>
        <p:spPr/>
        <p:txBody>
          <a:bodyPr/>
          <a:lstStyle/>
          <a:p>
            <a:fld id="{026A4850-A47C-4432-B6A3-4CFFC0595836}" type="slidenum">
              <a:rPr lang="da-DK" smtClean="0"/>
              <a:pPr/>
              <a:t>12</a:t>
            </a:fld>
            <a:endParaRPr lang="da-DK" dirty="0"/>
          </a:p>
        </p:txBody>
      </p:sp>
    </p:spTree>
    <p:extLst>
      <p:ext uri="{BB962C8B-B14F-4D97-AF65-F5344CB8AC3E}">
        <p14:creationId xmlns:p14="http://schemas.microsoft.com/office/powerpoint/2010/main" val="25351995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71DE6D-A7A6-69AD-78D3-C9425EAF6BBA}"/>
              </a:ext>
            </a:extLst>
          </p:cNvPr>
          <p:cNvSpPr>
            <a:spLocks noGrp="1"/>
          </p:cNvSpPr>
          <p:nvPr>
            <p:ph type="title"/>
          </p:nvPr>
        </p:nvSpPr>
        <p:spPr/>
        <p:txBody>
          <a:bodyPr/>
          <a:lstStyle/>
          <a:p>
            <a:r>
              <a:rPr lang="da-DK" dirty="0"/>
              <a:t>Utryg desorganiseret tilknytning/</a:t>
            </a:r>
            <a:br>
              <a:rPr lang="da-DK" dirty="0"/>
            </a:br>
            <a:r>
              <a:rPr lang="da-DK" dirty="0"/>
              <a:t>Reaktiv tilknytningsforstyrrelse </a:t>
            </a:r>
          </a:p>
        </p:txBody>
      </p:sp>
      <p:sp>
        <p:nvSpPr>
          <p:cNvPr id="3" name="Pladsholder til indhold 2">
            <a:extLst>
              <a:ext uri="{FF2B5EF4-FFF2-40B4-BE49-F238E27FC236}">
                <a16:creationId xmlns:a16="http://schemas.microsoft.com/office/drawing/2014/main" id="{E71E8176-2946-F602-CA05-E8D39539311D}"/>
              </a:ext>
            </a:extLst>
          </p:cNvPr>
          <p:cNvSpPr>
            <a:spLocks noGrp="1"/>
          </p:cNvSpPr>
          <p:nvPr>
            <p:ph idx="1"/>
          </p:nvPr>
        </p:nvSpPr>
        <p:spPr/>
        <p:txBody>
          <a:bodyPr/>
          <a:lstStyle/>
          <a:p>
            <a:r>
              <a:rPr lang="da-DK" dirty="0"/>
              <a:t>Kaos og sammenbrud i følelsesmæssige forhold</a:t>
            </a:r>
          </a:p>
          <a:p>
            <a:r>
              <a:rPr lang="da-DK" dirty="0"/>
              <a:t>Voldsomt skiftende i humøret</a:t>
            </a:r>
          </a:p>
          <a:p>
            <a:r>
              <a:rPr lang="da-DK" dirty="0"/>
              <a:t>Angst, panik viser sig som flugt-kamp eller dissociation </a:t>
            </a:r>
          </a:p>
        </p:txBody>
      </p:sp>
      <p:sp>
        <p:nvSpPr>
          <p:cNvPr id="4" name="Pladsholder til slidenummer 3">
            <a:extLst>
              <a:ext uri="{FF2B5EF4-FFF2-40B4-BE49-F238E27FC236}">
                <a16:creationId xmlns:a16="http://schemas.microsoft.com/office/drawing/2014/main" id="{5F0C6360-D402-8C38-2508-B8C6E502AF86}"/>
              </a:ext>
            </a:extLst>
          </p:cNvPr>
          <p:cNvSpPr>
            <a:spLocks noGrp="1"/>
          </p:cNvSpPr>
          <p:nvPr>
            <p:ph type="sldNum" sz="quarter" idx="12"/>
          </p:nvPr>
        </p:nvSpPr>
        <p:spPr/>
        <p:txBody>
          <a:bodyPr/>
          <a:lstStyle/>
          <a:p>
            <a:fld id="{026A4850-A47C-4432-B6A3-4CFFC0595836}" type="slidenum">
              <a:rPr lang="da-DK" smtClean="0"/>
              <a:pPr/>
              <a:t>13</a:t>
            </a:fld>
            <a:endParaRPr lang="da-DK" dirty="0"/>
          </a:p>
        </p:txBody>
      </p:sp>
    </p:spTree>
    <p:extLst>
      <p:ext uri="{BB962C8B-B14F-4D97-AF65-F5344CB8AC3E}">
        <p14:creationId xmlns:p14="http://schemas.microsoft.com/office/powerpoint/2010/main" val="388068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3F4107-42AC-E2F1-6351-14C4D2CFFB08}"/>
              </a:ext>
            </a:extLst>
          </p:cNvPr>
          <p:cNvSpPr>
            <a:spLocks noGrp="1"/>
          </p:cNvSpPr>
          <p:nvPr>
            <p:ph type="title"/>
          </p:nvPr>
        </p:nvSpPr>
        <p:spPr>
          <a:xfrm>
            <a:off x="685800" y="152400"/>
            <a:ext cx="7772400" cy="1044352"/>
          </a:xfrm>
        </p:spPr>
        <p:txBody>
          <a:bodyPr/>
          <a:lstStyle/>
          <a:p>
            <a:r>
              <a:rPr lang="da-DK" dirty="0"/>
              <a:t>Hvad gør man?</a:t>
            </a:r>
          </a:p>
        </p:txBody>
      </p:sp>
      <p:sp>
        <p:nvSpPr>
          <p:cNvPr id="3" name="Pladsholder til indhold 2">
            <a:extLst>
              <a:ext uri="{FF2B5EF4-FFF2-40B4-BE49-F238E27FC236}">
                <a16:creationId xmlns:a16="http://schemas.microsoft.com/office/drawing/2014/main" id="{81AED898-F8E3-8113-49FF-47180C519D7D}"/>
              </a:ext>
            </a:extLst>
          </p:cNvPr>
          <p:cNvSpPr>
            <a:spLocks noGrp="1"/>
          </p:cNvSpPr>
          <p:nvPr>
            <p:ph idx="1"/>
          </p:nvPr>
        </p:nvSpPr>
        <p:spPr>
          <a:xfrm>
            <a:off x="685800" y="1196752"/>
            <a:ext cx="7772400" cy="4899248"/>
          </a:xfrm>
        </p:spPr>
        <p:txBody>
          <a:bodyPr/>
          <a:lstStyle/>
          <a:p>
            <a:r>
              <a:rPr lang="da-DK" dirty="0"/>
              <a:t>Forsigtig:</a:t>
            </a:r>
          </a:p>
          <a:p>
            <a:r>
              <a:rPr lang="da-DK" dirty="0"/>
              <a:t>Øjenkontakt</a:t>
            </a:r>
          </a:p>
          <a:p>
            <a:r>
              <a:rPr lang="da-DK" dirty="0"/>
              <a:t>Kropskontakt</a:t>
            </a:r>
          </a:p>
          <a:p>
            <a:r>
              <a:rPr lang="da-DK" dirty="0"/>
              <a:t>Tale </a:t>
            </a:r>
          </a:p>
          <a:p>
            <a:r>
              <a:rPr lang="da-DK" dirty="0"/>
              <a:t>Du skal være meget tydelig i hvad der er rigtig og forkert fordi kompasset mangler</a:t>
            </a:r>
          </a:p>
          <a:p>
            <a:r>
              <a:rPr lang="da-DK" dirty="0"/>
              <a:t>Forklar hvad du mener og gør. Oversæt både dine og andres handlinger og tale</a:t>
            </a:r>
          </a:p>
        </p:txBody>
      </p:sp>
      <p:sp>
        <p:nvSpPr>
          <p:cNvPr id="4" name="Pladsholder til slidenummer 3">
            <a:extLst>
              <a:ext uri="{FF2B5EF4-FFF2-40B4-BE49-F238E27FC236}">
                <a16:creationId xmlns:a16="http://schemas.microsoft.com/office/drawing/2014/main" id="{0FBF8A56-4A06-94EE-AD50-57C1625BAC20}"/>
              </a:ext>
            </a:extLst>
          </p:cNvPr>
          <p:cNvSpPr>
            <a:spLocks noGrp="1"/>
          </p:cNvSpPr>
          <p:nvPr>
            <p:ph type="sldNum" sz="quarter" idx="12"/>
          </p:nvPr>
        </p:nvSpPr>
        <p:spPr/>
        <p:txBody>
          <a:bodyPr/>
          <a:lstStyle/>
          <a:p>
            <a:fld id="{026A4850-A47C-4432-B6A3-4CFFC0595836}" type="slidenum">
              <a:rPr lang="da-DK" smtClean="0"/>
              <a:pPr/>
              <a:t>14</a:t>
            </a:fld>
            <a:endParaRPr lang="da-DK" dirty="0"/>
          </a:p>
        </p:txBody>
      </p:sp>
    </p:spTree>
    <p:extLst>
      <p:ext uri="{BB962C8B-B14F-4D97-AF65-F5344CB8AC3E}">
        <p14:creationId xmlns:p14="http://schemas.microsoft.com/office/powerpoint/2010/main" val="169312683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F1C2F7-D4FA-1162-CF97-B172746DD451}"/>
              </a:ext>
            </a:extLst>
          </p:cNvPr>
          <p:cNvSpPr>
            <a:spLocks noGrp="1"/>
          </p:cNvSpPr>
          <p:nvPr>
            <p:ph type="title"/>
          </p:nvPr>
        </p:nvSpPr>
        <p:spPr/>
        <p:txBody>
          <a:bodyPr/>
          <a:lstStyle/>
          <a:p>
            <a:r>
              <a:rPr lang="da-DK" dirty="0"/>
              <a:t>lege</a:t>
            </a:r>
          </a:p>
        </p:txBody>
      </p:sp>
      <p:sp>
        <p:nvSpPr>
          <p:cNvPr id="3" name="Pladsholder til indhold 2">
            <a:extLst>
              <a:ext uri="{FF2B5EF4-FFF2-40B4-BE49-F238E27FC236}">
                <a16:creationId xmlns:a16="http://schemas.microsoft.com/office/drawing/2014/main" id="{D791CEB1-39D4-EF70-F7A4-58E45A224876}"/>
              </a:ext>
            </a:extLst>
          </p:cNvPr>
          <p:cNvSpPr>
            <a:spLocks noGrp="1"/>
          </p:cNvSpPr>
          <p:nvPr>
            <p:ph idx="1"/>
          </p:nvPr>
        </p:nvSpPr>
        <p:spPr/>
        <p:txBody>
          <a:bodyPr/>
          <a:lstStyle/>
          <a:p>
            <a:r>
              <a:rPr lang="da-DK" dirty="0"/>
              <a:t>Gemme</a:t>
            </a:r>
          </a:p>
          <a:p>
            <a:r>
              <a:rPr lang="da-DK" dirty="0"/>
              <a:t>Fange</a:t>
            </a:r>
          </a:p>
          <a:p>
            <a:r>
              <a:rPr lang="da-DK" dirty="0"/>
              <a:t>Vær fælles om oplevelser.</a:t>
            </a:r>
          </a:p>
          <a:p>
            <a:r>
              <a:rPr lang="da-DK" dirty="0"/>
              <a:t>Hoppe, mase ( opnå </a:t>
            </a:r>
            <a:r>
              <a:rPr lang="da-DK" dirty="0" err="1"/>
              <a:t>ledtryk</a:t>
            </a:r>
            <a:r>
              <a:rPr lang="da-DK" dirty="0"/>
              <a:t>)</a:t>
            </a:r>
          </a:p>
          <a:p>
            <a:endParaRPr lang="da-DK" dirty="0"/>
          </a:p>
          <a:p>
            <a:endParaRPr lang="da-DK" dirty="0"/>
          </a:p>
        </p:txBody>
      </p:sp>
      <p:sp>
        <p:nvSpPr>
          <p:cNvPr id="4" name="Pladsholder til slidenummer 3">
            <a:extLst>
              <a:ext uri="{FF2B5EF4-FFF2-40B4-BE49-F238E27FC236}">
                <a16:creationId xmlns:a16="http://schemas.microsoft.com/office/drawing/2014/main" id="{7304589D-6706-E6F3-EE8C-4FAB6C3E9058}"/>
              </a:ext>
            </a:extLst>
          </p:cNvPr>
          <p:cNvSpPr>
            <a:spLocks noGrp="1"/>
          </p:cNvSpPr>
          <p:nvPr>
            <p:ph type="sldNum" sz="quarter" idx="12"/>
          </p:nvPr>
        </p:nvSpPr>
        <p:spPr/>
        <p:txBody>
          <a:bodyPr/>
          <a:lstStyle/>
          <a:p>
            <a:fld id="{026A4850-A47C-4432-B6A3-4CFFC0595836}" type="slidenum">
              <a:rPr lang="da-DK" smtClean="0"/>
              <a:pPr/>
              <a:t>15</a:t>
            </a:fld>
            <a:endParaRPr lang="da-DK" dirty="0"/>
          </a:p>
        </p:txBody>
      </p:sp>
    </p:spTree>
    <p:extLst>
      <p:ext uri="{BB962C8B-B14F-4D97-AF65-F5344CB8AC3E}">
        <p14:creationId xmlns:p14="http://schemas.microsoft.com/office/powerpoint/2010/main" val="6319626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EF4335-E97F-3CC5-FB78-D9ECAC6DC8D8}"/>
              </a:ext>
            </a:extLst>
          </p:cNvPr>
          <p:cNvSpPr>
            <a:spLocks noGrp="1"/>
          </p:cNvSpPr>
          <p:nvPr>
            <p:ph type="title"/>
          </p:nvPr>
        </p:nvSpPr>
        <p:spPr/>
        <p:txBody>
          <a:bodyPr/>
          <a:lstStyle/>
          <a:p>
            <a:r>
              <a:rPr lang="da-DK" dirty="0"/>
              <a:t>Kan man gå fra utryg til tryg tilknytning</a:t>
            </a:r>
          </a:p>
        </p:txBody>
      </p:sp>
      <p:sp>
        <p:nvSpPr>
          <p:cNvPr id="3" name="Pladsholder til indhold 2">
            <a:extLst>
              <a:ext uri="{FF2B5EF4-FFF2-40B4-BE49-F238E27FC236}">
                <a16:creationId xmlns:a16="http://schemas.microsoft.com/office/drawing/2014/main" id="{5492F58E-BD0C-BE22-5ED0-50C826128870}"/>
              </a:ext>
            </a:extLst>
          </p:cNvPr>
          <p:cNvSpPr>
            <a:spLocks noGrp="1"/>
          </p:cNvSpPr>
          <p:nvPr>
            <p:ph idx="1"/>
          </p:nvPr>
        </p:nvSpPr>
        <p:spPr/>
        <p:txBody>
          <a:bodyPr/>
          <a:lstStyle/>
          <a:p>
            <a:r>
              <a:rPr lang="da-DK" dirty="0"/>
              <a:t>Både ja og nej.</a:t>
            </a:r>
          </a:p>
          <a:p>
            <a:r>
              <a:rPr lang="da-DK" dirty="0"/>
              <a:t>Baggrundsmusikken vil altid være der og bliver tydelig ved kriser, tab eller kaotiske oplevelser.</a:t>
            </a:r>
          </a:p>
          <a:p>
            <a:r>
              <a:rPr lang="da-DK" dirty="0"/>
              <a:t>MEN alt bliver bedre med: forudsigelighed, anerkendelse og spejling</a:t>
            </a:r>
          </a:p>
        </p:txBody>
      </p:sp>
      <p:sp>
        <p:nvSpPr>
          <p:cNvPr id="4" name="Pladsholder til slidenummer 3">
            <a:extLst>
              <a:ext uri="{FF2B5EF4-FFF2-40B4-BE49-F238E27FC236}">
                <a16:creationId xmlns:a16="http://schemas.microsoft.com/office/drawing/2014/main" id="{FA88F7F0-5F03-83A3-4F31-C2CCCD4D000F}"/>
              </a:ext>
            </a:extLst>
          </p:cNvPr>
          <p:cNvSpPr>
            <a:spLocks noGrp="1"/>
          </p:cNvSpPr>
          <p:nvPr>
            <p:ph type="sldNum" sz="quarter" idx="12"/>
          </p:nvPr>
        </p:nvSpPr>
        <p:spPr/>
        <p:txBody>
          <a:bodyPr/>
          <a:lstStyle/>
          <a:p>
            <a:fld id="{026A4850-A47C-4432-B6A3-4CFFC0595836}" type="slidenum">
              <a:rPr lang="da-DK" smtClean="0"/>
              <a:pPr/>
              <a:t>16</a:t>
            </a:fld>
            <a:endParaRPr lang="da-DK" dirty="0"/>
          </a:p>
        </p:txBody>
      </p:sp>
    </p:spTree>
    <p:extLst>
      <p:ext uri="{BB962C8B-B14F-4D97-AF65-F5344CB8AC3E}">
        <p14:creationId xmlns:p14="http://schemas.microsoft.com/office/powerpoint/2010/main" val="14620204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9B9BE2-5869-1052-E7BE-E7C253B8FE68}"/>
              </a:ext>
            </a:extLst>
          </p:cNvPr>
          <p:cNvSpPr>
            <a:spLocks noGrp="1"/>
          </p:cNvSpPr>
          <p:nvPr>
            <p:ph type="title"/>
          </p:nvPr>
        </p:nvSpPr>
        <p:spPr/>
        <p:txBody>
          <a:bodyPr/>
          <a:lstStyle/>
          <a:p>
            <a:r>
              <a:rPr lang="da-DK" dirty="0"/>
              <a:t>Biologiske forældre</a:t>
            </a:r>
          </a:p>
        </p:txBody>
      </p:sp>
      <p:sp>
        <p:nvSpPr>
          <p:cNvPr id="3" name="Pladsholder til indhold 2">
            <a:extLst>
              <a:ext uri="{FF2B5EF4-FFF2-40B4-BE49-F238E27FC236}">
                <a16:creationId xmlns:a16="http://schemas.microsoft.com/office/drawing/2014/main" id="{215CC914-E0FB-88D8-FA2F-51F93A712D5B}"/>
              </a:ext>
            </a:extLst>
          </p:cNvPr>
          <p:cNvSpPr>
            <a:spLocks noGrp="1"/>
          </p:cNvSpPr>
          <p:nvPr>
            <p:ph idx="1"/>
          </p:nvPr>
        </p:nvSpPr>
        <p:spPr/>
        <p:txBody>
          <a:bodyPr/>
          <a:lstStyle/>
          <a:p>
            <a:pPr marL="0" indent="0">
              <a:buNone/>
            </a:pPr>
            <a:r>
              <a:rPr lang="da-DK" dirty="0"/>
              <a:t>Det er vigtigt at holde sig for øje, at biologiske forældre har det samme tilknytningssystem som barnet, inden I mødte det.</a:t>
            </a:r>
          </a:p>
        </p:txBody>
      </p:sp>
      <p:sp>
        <p:nvSpPr>
          <p:cNvPr id="4" name="Pladsholder til slidenummer 3">
            <a:extLst>
              <a:ext uri="{FF2B5EF4-FFF2-40B4-BE49-F238E27FC236}">
                <a16:creationId xmlns:a16="http://schemas.microsoft.com/office/drawing/2014/main" id="{62D07947-D8F7-9372-A341-012849AF044F}"/>
              </a:ext>
            </a:extLst>
          </p:cNvPr>
          <p:cNvSpPr>
            <a:spLocks noGrp="1"/>
          </p:cNvSpPr>
          <p:nvPr>
            <p:ph type="sldNum" sz="quarter" idx="12"/>
          </p:nvPr>
        </p:nvSpPr>
        <p:spPr/>
        <p:txBody>
          <a:bodyPr/>
          <a:lstStyle/>
          <a:p>
            <a:fld id="{026A4850-A47C-4432-B6A3-4CFFC0595836}" type="slidenum">
              <a:rPr lang="da-DK" smtClean="0"/>
              <a:pPr/>
              <a:t>17</a:t>
            </a:fld>
            <a:endParaRPr lang="da-DK" dirty="0"/>
          </a:p>
        </p:txBody>
      </p:sp>
    </p:spTree>
    <p:extLst>
      <p:ext uri="{BB962C8B-B14F-4D97-AF65-F5344CB8AC3E}">
        <p14:creationId xmlns:p14="http://schemas.microsoft.com/office/powerpoint/2010/main" val="99991211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F203E4-214A-4AF8-B59B-26531BDE8300}"/>
              </a:ext>
            </a:extLst>
          </p:cNvPr>
          <p:cNvSpPr>
            <a:spLocks noGrp="1"/>
          </p:cNvSpPr>
          <p:nvPr>
            <p:ph type="title"/>
          </p:nvPr>
        </p:nvSpPr>
        <p:spPr/>
        <p:txBody>
          <a:bodyPr/>
          <a:lstStyle/>
          <a:p>
            <a:r>
              <a:rPr lang="da-DK" dirty="0"/>
              <a:t>Tidlige traumer hos børn</a:t>
            </a:r>
          </a:p>
        </p:txBody>
      </p:sp>
      <p:sp>
        <p:nvSpPr>
          <p:cNvPr id="3" name="Pladsholder til indhold 2">
            <a:extLst>
              <a:ext uri="{FF2B5EF4-FFF2-40B4-BE49-F238E27FC236}">
                <a16:creationId xmlns:a16="http://schemas.microsoft.com/office/drawing/2014/main" id="{DF449ED8-BD96-479D-B5FA-4DAD816F302F}"/>
              </a:ext>
            </a:extLst>
          </p:cNvPr>
          <p:cNvSpPr>
            <a:spLocks noGrp="1"/>
          </p:cNvSpPr>
          <p:nvPr>
            <p:ph idx="1"/>
          </p:nvPr>
        </p:nvSpPr>
        <p:spPr/>
        <p:txBody>
          <a:bodyPr/>
          <a:lstStyle/>
          <a:p>
            <a:r>
              <a:rPr lang="da-DK" dirty="0"/>
              <a:t>Når oplevelser er for overvældende til man kan klare det med de strategier man har</a:t>
            </a:r>
          </a:p>
          <a:p>
            <a:r>
              <a:rPr lang="da-DK" dirty="0"/>
              <a:t>Når det ikke er muligt at flygte eller kæmpe</a:t>
            </a:r>
          </a:p>
          <a:p>
            <a:r>
              <a:rPr lang="da-DK" dirty="0"/>
              <a:t>Når den der skulle hjælpe en bliver truslen</a:t>
            </a:r>
          </a:p>
          <a:p>
            <a:r>
              <a:rPr lang="da-DK" dirty="0"/>
              <a:t>Ofte er det ikke det der er sket men det der </a:t>
            </a:r>
            <a:r>
              <a:rPr lang="da-DK" b="1" dirty="0"/>
              <a:t>ikke </a:t>
            </a:r>
            <a:r>
              <a:rPr lang="da-DK" dirty="0"/>
              <a:t> er sket der udløser traumer</a:t>
            </a:r>
          </a:p>
          <a:p>
            <a:r>
              <a:rPr lang="da-DK" dirty="0"/>
              <a:t>Ubehandlede traumer bliver PTSD</a:t>
            </a:r>
          </a:p>
        </p:txBody>
      </p:sp>
      <p:sp>
        <p:nvSpPr>
          <p:cNvPr id="4" name="Pladsholder til slidenummer 3">
            <a:extLst>
              <a:ext uri="{FF2B5EF4-FFF2-40B4-BE49-F238E27FC236}">
                <a16:creationId xmlns:a16="http://schemas.microsoft.com/office/drawing/2014/main" id="{E28D2A1F-7BC7-ADC8-B17C-25AC1311DB95}"/>
              </a:ext>
            </a:extLst>
          </p:cNvPr>
          <p:cNvSpPr>
            <a:spLocks noGrp="1"/>
          </p:cNvSpPr>
          <p:nvPr>
            <p:ph type="sldNum" sz="quarter" idx="12"/>
          </p:nvPr>
        </p:nvSpPr>
        <p:spPr/>
        <p:txBody>
          <a:bodyPr/>
          <a:lstStyle/>
          <a:p>
            <a:fld id="{026A4850-A47C-4432-B6A3-4CFFC0595836}" type="slidenum">
              <a:rPr lang="da-DK" smtClean="0"/>
              <a:pPr/>
              <a:t>18</a:t>
            </a:fld>
            <a:endParaRPr lang="da-DK" dirty="0"/>
          </a:p>
        </p:txBody>
      </p:sp>
    </p:spTree>
    <p:extLst>
      <p:ext uri="{BB962C8B-B14F-4D97-AF65-F5344CB8AC3E}">
        <p14:creationId xmlns:p14="http://schemas.microsoft.com/office/powerpoint/2010/main" val="4019391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1A0708-3D74-6AE1-4610-890DB84A1A78}"/>
              </a:ext>
            </a:extLst>
          </p:cNvPr>
          <p:cNvSpPr>
            <a:spLocks noGrp="1"/>
          </p:cNvSpPr>
          <p:nvPr>
            <p:ph type="title"/>
          </p:nvPr>
        </p:nvSpPr>
        <p:spPr/>
        <p:txBody>
          <a:bodyPr/>
          <a:lstStyle/>
          <a:p>
            <a:r>
              <a:rPr lang="da-DK" dirty="0"/>
              <a:t>Ptsd på baggrund af traumatisk barndom</a:t>
            </a:r>
          </a:p>
        </p:txBody>
      </p:sp>
      <p:sp>
        <p:nvSpPr>
          <p:cNvPr id="3" name="Pladsholder til indhold 2">
            <a:extLst>
              <a:ext uri="{FF2B5EF4-FFF2-40B4-BE49-F238E27FC236}">
                <a16:creationId xmlns:a16="http://schemas.microsoft.com/office/drawing/2014/main" id="{5D7D2170-01A4-A561-5E87-1CD6D9E1653D}"/>
              </a:ext>
            </a:extLst>
          </p:cNvPr>
          <p:cNvSpPr>
            <a:spLocks noGrp="1"/>
          </p:cNvSpPr>
          <p:nvPr>
            <p:ph idx="1"/>
          </p:nvPr>
        </p:nvSpPr>
        <p:spPr/>
        <p:txBody>
          <a:bodyPr/>
          <a:lstStyle/>
          <a:p>
            <a:r>
              <a:rPr lang="da-DK" dirty="0"/>
              <a:t>Barnet oplever stadig at være i fare</a:t>
            </a:r>
          </a:p>
          <a:p>
            <a:r>
              <a:rPr lang="da-DK" dirty="0"/>
              <a:t>Altid høj aroused</a:t>
            </a:r>
          </a:p>
          <a:p>
            <a:r>
              <a:rPr lang="da-DK" dirty="0"/>
              <a:t>Hyper vagtsomhed</a:t>
            </a:r>
          </a:p>
          <a:p>
            <a:r>
              <a:rPr lang="da-DK" dirty="0"/>
              <a:t>Koncentrationsbesvær</a:t>
            </a:r>
          </a:p>
          <a:p>
            <a:r>
              <a:rPr lang="da-DK" dirty="0"/>
              <a:t>Svigtende impulskontrol</a:t>
            </a:r>
          </a:p>
          <a:p>
            <a:r>
              <a:rPr lang="da-DK" dirty="0"/>
              <a:t>Indsovningsbesvær- sover dårligt- mareridt  </a:t>
            </a:r>
          </a:p>
        </p:txBody>
      </p:sp>
      <p:sp>
        <p:nvSpPr>
          <p:cNvPr id="4" name="Pladsholder til slidenummer 3">
            <a:extLst>
              <a:ext uri="{FF2B5EF4-FFF2-40B4-BE49-F238E27FC236}">
                <a16:creationId xmlns:a16="http://schemas.microsoft.com/office/drawing/2014/main" id="{24C1BC0A-D1AB-7CCD-C626-5946D956981B}"/>
              </a:ext>
            </a:extLst>
          </p:cNvPr>
          <p:cNvSpPr>
            <a:spLocks noGrp="1"/>
          </p:cNvSpPr>
          <p:nvPr>
            <p:ph type="sldNum" sz="quarter" idx="12"/>
          </p:nvPr>
        </p:nvSpPr>
        <p:spPr/>
        <p:txBody>
          <a:bodyPr/>
          <a:lstStyle/>
          <a:p>
            <a:fld id="{026A4850-A47C-4432-B6A3-4CFFC0595836}" type="slidenum">
              <a:rPr lang="da-DK" smtClean="0"/>
              <a:pPr/>
              <a:t>19</a:t>
            </a:fld>
            <a:endParaRPr lang="da-DK" dirty="0"/>
          </a:p>
        </p:txBody>
      </p:sp>
    </p:spTree>
    <p:extLst>
      <p:ext uri="{BB962C8B-B14F-4D97-AF65-F5344CB8AC3E}">
        <p14:creationId xmlns:p14="http://schemas.microsoft.com/office/powerpoint/2010/main" val="38122288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207B4A-276F-3F90-2A19-8DE4D6178354}"/>
              </a:ext>
            </a:extLst>
          </p:cNvPr>
          <p:cNvSpPr>
            <a:spLocks noGrp="1"/>
          </p:cNvSpPr>
          <p:nvPr>
            <p:ph type="title"/>
          </p:nvPr>
        </p:nvSpPr>
        <p:spPr/>
        <p:txBody>
          <a:bodyPr/>
          <a:lstStyle/>
          <a:p>
            <a:r>
              <a:rPr lang="da-DK" dirty="0"/>
              <a:t>Den tidlige tilknytning</a:t>
            </a:r>
            <a:br>
              <a:rPr lang="da-DK" dirty="0"/>
            </a:br>
            <a:r>
              <a:rPr lang="da-DK" dirty="0"/>
              <a:t>har betydning for:</a:t>
            </a:r>
          </a:p>
        </p:txBody>
      </p:sp>
      <p:sp>
        <p:nvSpPr>
          <p:cNvPr id="3" name="Pladsholder til indhold 2">
            <a:extLst>
              <a:ext uri="{FF2B5EF4-FFF2-40B4-BE49-F238E27FC236}">
                <a16:creationId xmlns:a16="http://schemas.microsoft.com/office/drawing/2014/main" id="{200E0A0E-D57E-DE6C-5BD8-D342E2D84A99}"/>
              </a:ext>
            </a:extLst>
          </p:cNvPr>
          <p:cNvSpPr>
            <a:spLocks noGrp="1"/>
          </p:cNvSpPr>
          <p:nvPr>
            <p:ph idx="1"/>
          </p:nvPr>
        </p:nvSpPr>
        <p:spPr/>
        <p:txBody>
          <a:bodyPr/>
          <a:lstStyle/>
          <a:p>
            <a:r>
              <a:rPr lang="da-DK" dirty="0"/>
              <a:t>Hvordan man regulere følelser</a:t>
            </a:r>
          </a:p>
          <a:p>
            <a:r>
              <a:rPr lang="da-DK" dirty="0"/>
              <a:t>Hvordan man regulerer arousal. energiforvaltning</a:t>
            </a:r>
          </a:p>
          <a:p>
            <a:r>
              <a:rPr lang="da-DK" dirty="0"/>
              <a:t>”robusthed” overfor livets bump</a:t>
            </a:r>
          </a:p>
          <a:p>
            <a:r>
              <a:rPr lang="da-DK" dirty="0"/>
              <a:t>Kapaciteten til at komme sig efter traumer</a:t>
            </a:r>
          </a:p>
        </p:txBody>
      </p:sp>
    </p:spTree>
    <p:extLst>
      <p:ext uri="{BB962C8B-B14F-4D97-AF65-F5344CB8AC3E}">
        <p14:creationId xmlns:p14="http://schemas.microsoft.com/office/powerpoint/2010/main" val="35098993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3AE9D0-9F2D-9CDD-E564-889C65186596}"/>
              </a:ext>
            </a:extLst>
          </p:cNvPr>
          <p:cNvSpPr>
            <a:spLocks noGrp="1"/>
          </p:cNvSpPr>
          <p:nvPr>
            <p:ph type="title"/>
          </p:nvPr>
        </p:nvSpPr>
        <p:spPr/>
        <p:txBody>
          <a:bodyPr/>
          <a:lstStyle/>
          <a:p>
            <a:endParaRPr lang="da-DK"/>
          </a:p>
        </p:txBody>
      </p:sp>
      <p:sp>
        <p:nvSpPr>
          <p:cNvPr id="3" name="Pladsholder til indhold 2">
            <a:extLst>
              <a:ext uri="{FF2B5EF4-FFF2-40B4-BE49-F238E27FC236}">
                <a16:creationId xmlns:a16="http://schemas.microsoft.com/office/drawing/2014/main" id="{B9F96336-A367-DAD5-510C-9C1A05BBD04C}"/>
              </a:ext>
            </a:extLst>
          </p:cNvPr>
          <p:cNvSpPr>
            <a:spLocks noGrp="1"/>
          </p:cNvSpPr>
          <p:nvPr>
            <p:ph idx="1"/>
          </p:nvPr>
        </p:nvSpPr>
        <p:spPr/>
        <p:txBody>
          <a:bodyPr/>
          <a:lstStyle/>
          <a:p>
            <a:r>
              <a:rPr lang="da-DK" dirty="0"/>
              <a:t>Det er ikke barnet de er noget galt med-det er hvad barnet har været ude for den er gal med.</a:t>
            </a:r>
          </a:p>
          <a:p>
            <a:r>
              <a:rPr lang="da-DK" dirty="0"/>
              <a:t>Lyt derfor anerkendende. Vær med til at skabe et ny historie. </a:t>
            </a:r>
          </a:p>
          <a:p>
            <a:r>
              <a:rPr lang="da-DK" dirty="0"/>
              <a:t>Det er helende for barnet at fortælle til venlige øjne, uden at blive bedømt eller fordømt</a:t>
            </a:r>
          </a:p>
          <a:p>
            <a:endParaRPr lang="da-DK" dirty="0"/>
          </a:p>
        </p:txBody>
      </p:sp>
      <p:sp>
        <p:nvSpPr>
          <p:cNvPr id="4" name="Pladsholder til slidenummer 3">
            <a:extLst>
              <a:ext uri="{FF2B5EF4-FFF2-40B4-BE49-F238E27FC236}">
                <a16:creationId xmlns:a16="http://schemas.microsoft.com/office/drawing/2014/main" id="{95716A87-DC95-CFF8-90AF-F52DF9653C22}"/>
              </a:ext>
            </a:extLst>
          </p:cNvPr>
          <p:cNvSpPr>
            <a:spLocks noGrp="1"/>
          </p:cNvSpPr>
          <p:nvPr>
            <p:ph type="sldNum" sz="quarter" idx="12"/>
          </p:nvPr>
        </p:nvSpPr>
        <p:spPr/>
        <p:txBody>
          <a:bodyPr/>
          <a:lstStyle/>
          <a:p>
            <a:fld id="{026A4850-A47C-4432-B6A3-4CFFC0595836}" type="slidenum">
              <a:rPr lang="da-DK" smtClean="0"/>
              <a:pPr/>
              <a:t>20</a:t>
            </a:fld>
            <a:endParaRPr lang="da-DK" dirty="0"/>
          </a:p>
        </p:txBody>
      </p:sp>
    </p:spTree>
    <p:extLst>
      <p:ext uri="{BB962C8B-B14F-4D97-AF65-F5344CB8AC3E}">
        <p14:creationId xmlns:p14="http://schemas.microsoft.com/office/powerpoint/2010/main" val="172876150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0EBD75-85DF-94C7-9E6C-5E95ECED426D}"/>
              </a:ext>
            </a:extLst>
          </p:cNvPr>
          <p:cNvSpPr>
            <a:spLocks noGrp="1"/>
          </p:cNvSpPr>
          <p:nvPr>
            <p:ph type="title"/>
          </p:nvPr>
        </p:nvSpPr>
        <p:spPr/>
        <p:txBody>
          <a:bodyPr/>
          <a:lstStyle/>
          <a:p>
            <a:endParaRPr lang="da-DK"/>
          </a:p>
        </p:txBody>
      </p:sp>
      <p:sp>
        <p:nvSpPr>
          <p:cNvPr id="3" name="Pladsholder til indhold 2">
            <a:extLst>
              <a:ext uri="{FF2B5EF4-FFF2-40B4-BE49-F238E27FC236}">
                <a16:creationId xmlns:a16="http://schemas.microsoft.com/office/drawing/2014/main" id="{C2A6A2CE-5DB7-3B1B-66F0-AC0154B66140}"/>
              </a:ext>
            </a:extLst>
          </p:cNvPr>
          <p:cNvSpPr>
            <a:spLocks noGrp="1"/>
          </p:cNvSpPr>
          <p:nvPr>
            <p:ph idx="1"/>
          </p:nvPr>
        </p:nvSpPr>
        <p:spPr/>
        <p:txBody>
          <a:bodyPr/>
          <a:lstStyle/>
          <a:p>
            <a:r>
              <a:rPr lang="da-DK" dirty="0"/>
              <a:t>Lege hvor led aktiveres. Hoppe, trampe, gå, løbe, mosle………</a:t>
            </a:r>
          </a:p>
          <a:p>
            <a:r>
              <a:rPr lang="da-DK" dirty="0"/>
              <a:t>sugemalle </a:t>
            </a:r>
          </a:p>
          <a:p>
            <a:endParaRPr lang="da-DK" dirty="0"/>
          </a:p>
        </p:txBody>
      </p:sp>
      <p:sp>
        <p:nvSpPr>
          <p:cNvPr id="4" name="Pladsholder til slidenummer 3">
            <a:extLst>
              <a:ext uri="{FF2B5EF4-FFF2-40B4-BE49-F238E27FC236}">
                <a16:creationId xmlns:a16="http://schemas.microsoft.com/office/drawing/2014/main" id="{45FC732B-25C6-5B9D-E8F7-9DC135FCA0F5}"/>
              </a:ext>
            </a:extLst>
          </p:cNvPr>
          <p:cNvSpPr>
            <a:spLocks noGrp="1"/>
          </p:cNvSpPr>
          <p:nvPr>
            <p:ph type="sldNum" sz="quarter" idx="12"/>
          </p:nvPr>
        </p:nvSpPr>
        <p:spPr/>
        <p:txBody>
          <a:bodyPr/>
          <a:lstStyle/>
          <a:p>
            <a:fld id="{026A4850-A47C-4432-B6A3-4CFFC0595836}" type="slidenum">
              <a:rPr lang="da-DK" smtClean="0"/>
              <a:pPr/>
              <a:t>21</a:t>
            </a:fld>
            <a:endParaRPr lang="da-DK" dirty="0"/>
          </a:p>
        </p:txBody>
      </p:sp>
    </p:spTree>
    <p:extLst>
      <p:ext uri="{BB962C8B-B14F-4D97-AF65-F5344CB8AC3E}">
        <p14:creationId xmlns:p14="http://schemas.microsoft.com/office/powerpoint/2010/main" val="9161370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880053-25ED-58A0-B7D5-4B80862ABB3B}"/>
              </a:ext>
            </a:extLst>
          </p:cNvPr>
          <p:cNvSpPr>
            <a:spLocks noGrp="1"/>
          </p:cNvSpPr>
          <p:nvPr>
            <p:ph type="title"/>
          </p:nvPr>
        </p:nvSpPr>
        <p:spPr/>
        <p:txBody>
          <a:bodyPr/>
          <a:lstStyle/>
          <a:p>
            <a:r>
              <a:rPr lang="da-DK" dirty="0"/>
              <a:t>SÅ</a:t>
            </a:r>
          </a:p>
        </p:txBody>
      </p:sp>
      <p:sp>
        <p:nvSpPr>
          <p:cNvPr id="3" name="Pladsholder til indhold 2">
            <a:extLst>
              <a:ext uri="{FF2B5EF4-FFF2-40B4-BE49-F238E27FC236}">
                <a16:creationId xmlns:a16="http://schemas.microsoft.com/office/drawing/2014/main" id="{6D110711-2E62-7847-62D1-48C698491D8D}"/>
              </a:ext>
            </a:extLst>
          </p:cNvPr>
          <p:cNvSpPr>
            <a:spLocks noGrp="1"/>
          </p:cNvSpPr>
          <p:nvPr>
            <p:ph idx="1"/>
          </p:nvPr>
        </p:nvSpPr>
        <p:spPr/>
        <p:txBody>
          <a:bodyPr/>
          <a:lstStyle/>
          <a:p>
            <a:r>
              <a:rPr lang="da-DK" dirty="0"/>
              <a:t>Når vi blander utryg tilknytning og tidlige traumer sammen så har vi:</a:t>
            </a:r>
          </a:p>
          <a:p>
            <a:r>
              <a:rPr lang="da-DK" dirty="0"/>
              <a:t>Jeres hverdag.</a:t>
            </a:r>
          </a:p>
          <a:p>
            <a:r>
              <a:rPr lang="da-DK" dirty="0"/>
              <a:t>I arbejder med børn der er mere skrøbelige end andre. De reagerer voldsommere og er længere tid om at komme sig selv ved små, frustrationer.</a:t>
            </a:r>
          </a:p>
        </p:txBody>
      </p:sp>
      <p:sp>
        <p:nvSpPr>
          <p:cNvPr id="4" name="Pladsholder til slidenummer 3">
            <a:extLst>
              <a:ext uri="{FF2B5EF4-FFF2-40B4-BE49-F238E27FC236}">
                <a16:creationId xmlns:a16="http://schemas.microsoft.com/office/drawing/2014/main" id="{2C9745C1-EFDE-1173-B970-7F10132412A1}"/>
              </a:ext>
            </a:extLst>
          </p:cNvPr>
          <p:cNvSpPr>
            <a:spLocks noGrp="1"/>
          </p:cNvSpPr>
          <p:nvPr>
            <p:ph type="sldNum" sz="quarter" idx="12"/>
          </p:nvPr>
        </p:nvSpPr>
        <p:spPr/>
        <p:txBody>
          <a:bodyPr/>
          <a:lstStyle/>
          <a:p>
            <a:fld id="{026A4850-A47C-4432-B6A3-4CFFC0595836}" type="slidenum">
              <a:rPr lang="da-DK" smtClean="0"/>
              <a:pPr/>
              <a:t>22</a:t>
            </a:fld>
            <a:endParaRPr lang="da-DK" dirty="0"/>
          </a:p>
        </p:txBody>
      </p:sp>
    </p:spTree>
    <p:extLst>
      <p:ext uri="{BB962C8B-B14F-4D97-AF65-F5344CB8AC3E}">
        <p14:creationId xmlns:p14="http://schemas.microsoft.com/office/powerpoint/2010/main" val="135023483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BA6E54-0BA7-D31B-74AE-4218D99C1374}"/>
              </a:ext>
            </a:extLst>
          </p:cNvPr>
          <p:cNvSpPr>
            <a:spLocks noGrp="1"/>
          </p:cNvSpPr>
          <p:nvPr>
            <p:ph type="title"/>
          </p:nvPr>
        </p:nvSpPr>
        <p:spPr/>
        <p:txBody>
          <a:bodyPr/>
          <a:lstStyle/>
          <a:p>
            <a:r>
              <a:rPr lang="da-DK" dirty="0"/>
              <a:t>Forskellige perspektiver</a:t>
            </a:r>
          </a:p>
        </p:txBody>
      </p:sp>
      <p:sp>
        <p:nvSpPr>
          <p:cNvPr id="3" name="Pladsholder til indhold 2">
            <a:extLst>
              <a:ext uri="{FF2B5EF4-FFF2-40B4-BE49-F238E27FC236}">
                <a16:creationId xmlns:a16="http://schemas.microsoft.com/office/drawing/2014/main" id="{292B1DC8-7F86-D419-319C-564A772052BC}"/>
              </a:ext>
            </a:extLst>
          </p:cNvPr>
          <p:cNvSpPr>
            <a:spLocks noGrp="1"/>
          </p:cNvSpPr>
          <p:nvPr>
            <p:ph idx="1"/>
          </p:nvPr>
        </p:nvSpPr>
        <p:spPr/>
        <p:txBody>
          <a:bodyPr/>
          <a:lstStyle/>
          <a:p>
            <a:r>
              <a:rPr lang="da-DK" dirty="0"/>
              <a:t>Der er mange interessenter  i en anbringelse</a:t>
            </a:r>
          </a:p>
          <a:p>
            <a:r>
              <a:rPr lang="da-DK" dirty="0"/>
              <a:t>Ingen af jer har den samme vinkel</a:t>
            </a:r>
          </a:p>
          <a:p>
            <a:r>
              <a:rPr lang="da-DK" dirty="0"/>
              <a:t>Plejefamilien sidder som centrum OG har ”beskyttelses følelser”</a:t>
            </a:r>
          </a:p>
          <a:p>
            <a:r>
              <a:rPr lang="da-DK" dirty="0"/>
              <a:t>Det fungerer bedst med tidlig TSOP og supervision</a:t>
            </a:r>
          </a:p>
        </p:txBody>
      </p:sp>
      <p:sp>
        <p:nvSpPr>
          <p:cNvPr id="4" name="Pladsholder til slidenummer 3">
            <a:extLst>
              <a:ext uri="{FF2B5EF4-FFF2-40B4-BE49-F238E27FC236}">
                <a16:creationId xmlns:a16="http://schemas.microsoft.com/office/drawing/2014/main" id="{5CF46248-A67D-457B-AC75-1835E4BABA3A}"/>
              </a:ext>
            </a:extLst>
          </p:cNvPr>
          <p:cNvSpPr>
            <a:spLocks noGrp="1"/>
          </p:cNvSpPr>
          <p:nvPr>
            <p:ph type="sldNum" sz="quarter" idx="12"/>
          </p:nvPr>
        </p:nvSpPr>
        <p:spPr/>
        <p:txBody>
          <a:bodyPr/>
          <a:lstStyle/>
          <a:p>
            <a:fld id="{026A4850-A47C-4432-B6A3-4CFFC0595836}" type="slidenum">
              <a:rPr lang="da-DK" smtClean="0"/>
              <a:pPr/>
              <a:t>23</a:t>
            </a:fld>
            <a:endParaRPr lang="da-DK" dirty="0"/>
          </a:p>
        </p:txBody>
      </p:sp>
    </p:spTree>
    <p:extLst>
      <p:ext uri="{BB962C8B-B14F-4D97-AF65-F5344CB8AC3E}">
        <p14:creationId xmlns:p14="http://schemas.microsoft.com/office/powerpoint/2010/main" val="13151054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5456C3-6ECA-755A-5CA6-2175944221F7}"/>
              </a:ext>
            </a:extLst>
          </p:cNvPr>
          <p:cNvSpPr>
            <a:spLocks noGrp="1"/>
          </p:cNvSpPr>
          <p:nvPr>
            <p:ph type="title"/>
          </p:nvPr>
        </p:nvSpPr>
        <p:spPr/>
        <p:txBody>
          <a:bodyPr/>
          <a:lstStyle/>
          <a:p>
            <a:endParaRPr lang="da-DK"/>
          </a:p>
        </p:txBody>
      </p:sp>
      <p:sp>
        <p:nvSpPr>
          <p:cNvPr id="3" name="Pladsholder til indhold 2">
            <a:extLst>
              <a:ext uri="{FF2B5EF4-FFF2-40B4-BE49-F238E27FC236}">
                <a16:creationId xmlns:a16="http://schemas.microsoft.com/office/drawing/2014/main" id="{8ADC03C3-BFE3-97DE-A2A2-99BCCEEF52FD}"/>
              </a:ext>
            </a:extLst>
          </p:cNvPr>
          <p:cNvSpPr>
            <a:spLocks noGrp="1"/>
          </p:cNvSpPr>
          <p:nvPr>
            <p:ph idx="1"/>
          </p:nvPr>
        </p:nvSpPr>
        <p:spPr/>
        <p:txBody>
          <a:bodyPr/>
          <a:lstStyle/>
          <a:p>
            <a:endParaRPr lang="da-DK"/>
          </a:p>
        </p:txBody>
      </p:sp>
      <p:sp>
        <p:nvSpPr>
          <p:cNvPr id="4" name="Pladsholder til slidenummer 3">
            <a:extLst>
              <a:ext uri="{FF2B5EF4-FFF2-40B4-BE49-F238E27FC236}">
                <a16:creationId xmlns:a16="http://schemas.microsoft.com/office/drawing/2014/main" id="{326998BC-AB59-7689-0461-DBE73C625DC7}"/>
              </a:ext>
            </a:extLst>
          </p:cNvPr>
          <p:cNvSpPr>
            <a:spLocks noGrp="1"/>
          </p:cNvSpPr>
          <p:nvPr>
            <p:ph type="sldNum" sz="quarter" idx="12"/>
          </p:nvPr>
        </p:nvSpPr>
        <p:spPr/>
        <p:txBody>
          <a:bodyPr/>
          <a:lstStyle/>
          <a:p>
            <a:fld id="{026A4850-A47C-4432-B6A3-4CFFC0595836}" type="slidenum">
              <a:rPr lang="da-DK" smtClean="0"/>
              <a:pPr/>
              <a:t>24</a:t>
            </a:fld>
            <a:endParaRPr lang="da-DK" dirty="0"/>
          </a:p>
        </p:txBody>
      </p:sp>
      <p:sp>
        <p:nvSpPr>
          <p:cNvPr id="5" name="AutoShape 2" descr="50 Rubber Ducks - Several Colors | Yellow duck in PVC DUCK">
            <a:extLst>
              <a:ext uri="{FF2B5EF4-FFF2-40B4-BE49-F238E27FC236}">
                <a16:creationId xmlns:a16="http://schemas.microsoft.com/office/drawing/2014/main" id="{A1A86524-998B-6539-EF50-8A4275985116}"/>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pic>
        <p:nvPicPr>
          <p:cNvPr id="7" name="Billede 6">
            <a:extLst>
              <a:ext uri="{FF2B5EF4-FFF2-40B4-BE49-F238E27FC236}">
                <a16:creationId xmlns:a16="http://schemas.microsoft.com/office/drawing/2014/main" id="{3F124643-5DDC-642C-3901-B96D12A821C8}"/>
              </a:ext>
            </a:extLst>
          </p:cNvPr>
          <p:cNvPicPr>
            <a:picLocks noChangeAspect="1"/>
          </p:cNvPicPr>
          <p:nvPr/>
        </p:nvPicPr>
        <p:blipFill>
          <a:blip r:embed="rId2"/>
          <a:stretch>
            <a:fillRect/>
          </a:stretch>
        </p:blipFill>
        <p:spPr>
          <a:xfrm>
            <a:off x="1979713" y="1052736"/>
            <a:ext cx="4896544" cy="5043263"/>
          </a:xfrm>
          <a:prstGeom prst="rect">
            <a:avLst/>
          </a:prstGeom>
        </p:spPr>
      </p:pic>
    </p:spTree>
    <p:extLst>
      <p:ext uri="{BB962C8B-B14F-4D97-AF65-F5344CB8AC3E}">
        <p14:creationId xmlns:p14="http://schemas.microsoft.com/office/powerpoint/2010/main" val="354082144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2BE25C-C52F-7E2E-7C88-8EFC277CBFB8}"/>
              </a:ext>
            </a:extLst>
          </p:cNvPr>
          <p:cNvSpPr>
            <a:spLocks noGrp="1"/>
          </p:cNvSpPr>
          <p:nvPr>
            <p:ph type="title"/>
          </p:nvPr>
        </p:nvSpPr>
        <p:spPr>
          <a:xfrm>
            <a:off x="685800" y="404664"/>
            <a:ext cx="7772400" cy="357336"/>
          </a:xfrm>
        </p:spPr>
        <p:txBody>
          <a:bodyPr/>
          <a:lstStyle/>
          <a:p>
            <a:endParaRPr lang="da-DK" dirty="0"/>
          </a:p>
        </p:txBody>
      </p:sp>
      <p:sp>
        <p:nvSpPr>
          <p:cNvPr id="3" name="Pladsholder til indhold 2">
            <a:extLst>
              <a:ext uri="{FF2B5EF4-FFF2-40B4-BE49-F238E27FC236}">
                <a16:creationId xmlns:a16="http://schemas.microsoft.com/office/drawing/2014/main" id="{7E97293E-B765-604D-2CB4-1338FD9B3B06}"/>
              </a:ext>
            </a:extLst>
          </p:cNvPr>
          <p:cNvSpPr>
            <a:spLocks noGrp="1"/>
          </p:cNvSpPr>
          <p:nvPr>
            <p:ph idx="1"/>
          </p:nvPr>
        </p:nvSpPr>
        <p:spPr>
          <a:xfrm>
            <a:off x="685800" y="762000"/>
            <a:ext cx="7772400" cy="5334000"/>
          </a:xfrm>
        </p:spPr>
        <p:txBody>
          <a:bodyPr/>
          <a:lstStyle/>
          <a:p>
            <a:r>
              <a:rPr lang="da-DK" dirty="0"/>
              <a:t>Den tidlige tilknytning er forprogrammeret i hjernen og aktiveres allerede i fostertilværelsen.</a:t>
            </a:r>
          </a:p>
          <a:p>
            <a:r>
              <a:rPr lang="da-DK" dirty="0"/>
              <a:t>Det er et system hvor barnet kopiere moderens tilgang til verden. Tryg/ utryg</a:t>
            </a:r>
          </a:p>
          <a:p>
            <a:r>
              <a:rPr lang="da-DK" dirty="0"/>
              <a:t>Den tidligste tilknytning påvirker alt hvad vi senere bliver budt, uanset om man bliver sammen med de tidlige omsorgspersoner eller ej.</a:t>
            </a:r>
          </a:p>
          <a:p>
            <a:r>
              <a:rPr lang="da-DK" dirty="0"/>
              <a:t>Den grundlæggende tilknytning ligger som baggrundsmusik hele livet.</a:t>
            </a:r>
          </a:p>
        </p:txBody>
      </p:sp>
    </p:spTree>
    <p:extLst>
      <p:ext uri="{BB962C8B-B14F-4D97-AF65-F5344CB8AC3E}">
        <p14:creationId xmlns:p14="http://schemas.microsoft.com/office/powerpoint/2010/main" val="84979456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225431-2F72-B02B-E115-A3DA1FCA6F2A}"/>
              </a:ext>
            </a:extLst>
          </p:cNvPr>
          <p:cNvSpPr>
            <a:spLocks noGrp="1"/>
          </p:cNvSpPr>
          <p:nvPr>
            <p:ph type="title"/>
          </p:nvPr>
        </p:nvSpPr>
        <p:spPr/>
        <p:txBody>
          <a:bodyPr/>
          <a:lstStyle/>
          <a:p>
            <a:r>
              <a:rPr lang="da-DK" dirty="0"/>
              <a:t>Og ikke mindst </a:t>
            </a:r>
          </a:p>
        </p:txBody>
      </p:sp>
      <p:sp>
        <p:nvSpPr>
          <p:cNvPr id="3" name="Pladsholder til indhold 2">
            <a:extLst>
              <a:ext uri="{FF2B5EF4-FFF2-40B4-BE49-F238E27FC236}">
                <a16:creationId xmlns:a16="http://schemas.microsoft.com/office/drawing/2014/main" id="{13841409-A897-082F-AF09-8C588FE5ACA8}"/>
              </a:ext>
            </a:extLst>
          </p:cNvPr>
          <p:cNvSpPr>
            <a:spLocks noGrp="1"/>
          </p:cNvSpPr>
          <p:nvPr>
            <p:ph idx="1"/>
          </p:nvPr>
        </p:nvSpPr>
        <p:spPr/>
        <p:txBody>
          <a:bodyPr/>
          <a:lstStyle/>
          <a:p>
            <a:r>
              <a:rPr lang="da-DK" dirty="0"/>
              <a:t>Tilknytning fortæller os noget om hvordan man forvalter:</a:t>
            </a:r>
          </a:p>
          <a:p>
            <a:endParaRPr lang="da-DK" dirty="0"/>
          </a:p>
          <a:p>
            <a:r>
              <a:rPr lang="da-DK" dirty="0"/>
              <a:t>Nærhed-----------selvstændighed </a:t>
            </a:r>
          </a:p>
        </p:txBody>
      </p:sp>
      <p:sp>
        <p:nvSpPr>
          <p:cNvPr id="4" name="Pladsholder til slidenummer 3">
            <a:extLst>
              <a:ext uri="{FF2B5EF4-FFF2-40B4-BE49-F238E27FC236}">
                <a16:creationId xmlns:a16="http://schemas.microsoft.com/office/drawing/2014/main" id="{77A6ED72-9D39-60D2-5182-DC5FFD773935}"/>
              </a:ext>
            </a:extLst>
          </p:cNvPr>
          <p:cNvSpPr>
            <a:spLocks noGrp="1"/>
          </p:cNvSpPr>
          <p:nvPr>
            <p:ph type="sldNum" sz="quarter" idx="12"/>
          </p:nvPr>
        </p:nvSpPr>
        <p:spPr/>
        <p:txBody>
          <a:bodyPr/>
          <a:lstStyle/>
          <a:p>
            <a:fld id="{026A4850-A47C-4432-B6A3-4CFFC0595836}" type="slidenum">
              <a:rPr lang="da-DK" smtClean="0"/>
              <a:pPr/>
              <a:t>4</a:t>
            </a:fld>
            <a:endParaRPr lang="da-DK" dirty="0"/>
          </a:p>
        </p:txBody>
      </p:sp>
    </p:spTree>
    <p:extLst>
      <p:ext uri="{BB962C8B-B14F-4D97-AF65-F5344CB8AC3E}">
        <p14:creationId xmlns:p14="http://schemas.microsoft.com/office/powerpoint/2010/main" val="221270201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D2940E-85F4-638E-DF38-9287B3B101B7}"/>
              </a:ext>
            </a:extLst>
          </p:cNvPr>
          <p:cNvSpPr>
            <a:spLocks noGrp="1"/>
          </p:cNvSpPr>
          <p:nvPr>
            <p:ph type="title"/>
          </p:nvPr>
        </p:nvSpPr>
        <p:spPr/>
        <p:txBody>
          <a:bodyPr/>
          <a:lstStyle/>
          <a:p>
            <a:r>
              <a:rPr lang="da-DK" dirty="0"/>
              <a:t>3 vigtige begreber </a:t>
            </a:r>
          </a:p>
        </p:txBody>
      </p:sp>
      <p:sp>
        <p:nvSpPr>
          <p:cNvPr id="3" name="Pladsholder til indhold 2">
            <a:extLst>
              <a:ext uri="{FF2B5EF4-FFF2-40B4-BE49-F238E27FC236}">
                <a16:creationId xmlns:a16="http://schemas.microsoft.com/office/drawing/2014/main" id="{BB449D91-97C0-6ACD-BD95-7C7D23584DB5}"/>
              </a:ext>
            </a:extLst>
          </p:cNvPr>
          <p:cNvSpPr>
            <a:spLocks noGrp="1"/>
          </p:cNvSpPr>
          <p:nvPr>
            <p:ph idx="1"/>
          </p:nvPr>
        </p:nvSpPr>
        <p:spPr/>
        <p:txBody>
          <a:bodyPr/>
          <a:lstStyle/>
          <a:p>
            <a:r>
              <a:rPr lang="da-DK" dirty="0"/>
              <a:t>Anerkendelse</a:t>
            </a:r>
          </a:p>
          <a:p>
            <a:r>
              <a:rPr lang="da-DK" dirty="0"/>
              <a:t>Spejling</a:t>
            </a:r>
          </a:p>
          <a:p>
            <a:r>
              <a:rPr lang="da-DK" dirty="0"/>
              <a:t>Forudsigelighed </a:t>
            </a:r>
          </a:p>
        </p:txBody>
      </p:sp>
      <p:sp>
        <p:nvSpPr>
          <p:cNvPr id="4" name="Pladsholder til slidenummer 3">
            <a:extLst>
              <a:ext uri="{FF2B5EF4-FFF2-40B4-BE49-F238E27FC236}">
                <a16:creationId xmlns:a16="http://schemas.microsoft.com/office/drawing/2014/main" id="{BF6E9064-C967-226D-C80E-EAF133EA0ED2}"/>
              </a:ext>
            </a:extLst>
          </p:cNvPr>
          <p:cNvSpPr>
            <a:spLocks noGrp="1"/>
          </p:cNvSpPr>
          <p:nvPr>
            <p:ph type="sldNum" sz="quarter" idx="12"/>
          </p:nvPr>
        </p:nvSpPr>
        <p:spPr/>
        <p:txBody>
          <a:bodyPr/>
          <a:lstStyle/>
          <a:p>
            <a:fld id="{026A4850-A47C-4432-B6A3-4CFFC0595836}" type="slidenum">
              <a:rPr lang="da-DK" smtClean="0"/>
              <a:pPr/>
              <a:t>5</a:t>
            </a:fld>
            <a:endParaRPr lang="da-DK" dirty="0"/>
          </a:p>
        </p:txBody>
      </p:sp>
    </p:spTree>
    <p:extLst>
      <p:ext uri="{BB962C8B-B14F-4D97-AF65-F5344CB8AC3E}">
        <p14:creationId xmlns:p14="http://schemas.microsoft.com/office/powerpoint/2010/main" val="394481661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A5330E-9C78-1F31-59E2-7C8085E3495D}"/>
              </a:ext>
            </a:extLst>
          </p:cNvPr>
          <p:cNvSpPr>
            <a:spLocks noGrp="1"/>
          </p:cNvSpPr>
          <p:nvPr>
            <p:ph type="title"/>
          </p:nvPr>
        </p:nvSpPr>
        <p:spPr/>
        <p:txBody>
          <a:bodyPr/>
          <a:lstStyle/>
          <a:p>
            <a:r>
              <a:rPr lang="da-DK" dirty="0"/>
              <a:t>Tryg tilknytning</a:t>
            </a:r>
          </a:p>
        </p:txBody>
      </p:sp>
      <p:sp>
        <p:nvSpPr>
          <p:cNvPr id="3" name="Pladsholder til indhold 2">
            <a:extLst>
              <a:ext uri="{FF2B5EF4-FFF2-40B4-BE49-F238E27FC236}">
                <a16:creationId xmlns:a16="http://schemas.microsoft.com/office/drawing/2014/main" id="{06977CBF-1748-1487-E159-02D1570393EC}"/>
              </a:ext>
            </a:extLst>
          </p:cNvPr>
          <p:cNvSpPr>
            <a:spLocks noGrp="1"/>
          </p:cNvSpPr>
          <p:nvPr>
            <p:ph idx="1"/>
          </p:nvPr>
        </p:nvSpPr>
        <p:spPr/>
        <p:txBody>
          <a:bodyPr/>
          <a:lstStyle/>
          <a:p>
            <a:r>
              <a:rPr lang="da-DK" dirty="0"/>
              <a:t>Der er en god balance mellem nærhed og selvstændighed.</a:t>
            </a:r>
          </a:p>
          <a:p>
            <a:r>
              <a:rPr lang="da-DK" dirty="0"/>
              <a:t>Barnet bliver opmuntret til selvstændighed og omsorgspersonen er klar med trøst, beundring eller det der kræves af situationen.</a:t>
            </a:r>
          </a:p>
          <a:p>
            <a:r>
              <a:rPr lang="da-DK" dirty="0"/>
              <a:t>Det sker forudsigeligt, spejlende og anerkendende</a:t>
            </a:r>
          </a:p>
        </p:txBody>
      </p:sp>
      <p:sp>
        <p:nvSpPr>
          <p:cNvPr id="4" name="Pladsholder til slidenummer 3">
            <a:extLst>
              <a:ext uri="{FF2B5EF4-FFF2-40B4-BE49-F238E27FC236}">
                <a16:creationId xmlns:a16="http://schemas.microsoft.com/office/drawing/2014/main" id="{47A5B0C6-C9C8-C020-9AAF-0F1577708344}"/>
              </a:ext>
            </a:extLst>
          </p:cNvPr>
          <p:cNvSpPr>
            <a:spLocks noGrp="1"/>
          </p:cNvSpPr>
          <p:nvPr>
            <p:ph type="sldNum" sz="quarter" idx="12"/>
          </p:nvPr>
        </p:nvSpPr>
        <p:spPr/>
        <p:txBody>
          <a:bodyPr/>
          <a:lstStyle/>
          <a:p>
            <a:fld id="{026A4850-A47C-4432-B6A3-4CFFC0595836}" type="slidenum">
              <a:rPr lang="da-DK" smtClean="0"/>
              <a:pPr/>
              <a:t>6</a:t>
            </a:fld>
            <a:endParaRPr lang="da-DK" dirty="0"/>
          </a:p>
        </p:txBody>
      </p:sp>
    </p:spTree>
    <p:extLst>
      <p:ext uri="{BB962C8B-B14F-4D97-AF65-F5344CB8AC3E}">
        <p14:creationId xmlns:p14="http://schemas.microsoft.com/office/powerpoint/2010/main" val="59569628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42CE8B-07B7-640B-A1D0-00BBCF897A43}"/>
              </a:ext>
            </a:extLst>
          </p:cNvPr>
          <p:cNvSpPr>
            <a:spLocks noGrp="1"/>
          </p:cNvSpPr>
          <p:nvPr>
            <p:ph type="title"/>
          </p:nvPr>
        </p:nvSpPr>
        <p:spPr/>
        <p:txBody>
          <a:bodyPr/>
          <a:lstStyle/>
          <a:p>
            <a:r>
              <a:rPr lang="da-DK" dirty="0"/>
              <a:t>Utryg tilknytning</a:t>
            </a:r>
          </a:p>
        </p:txBody>
      </p:sp>
      <p:sp>
        <p:nvSpPr>
          <p:cNvPr id="3" name="Pladsholder til indhold 2">
            <a:extLst>
              <a:ext uri="{FF2B5EF4-FFF2-40B4-BE49-F238E27FC236}">
                <a16:creationId xmlns:a16="http://schemas.microsoft.com/office/drawing/2014/main" id="{11590546-0001-0682-D219-2D40BF721735}"/>
              </a:ext>
            </a:extLst>
          </p:cNvPr>
          <p:cNvSpPr>
            <a:spLocks noGrp="1"/>
          </p:cNvSpPr>
          <p:nvPr>
            <p:ph idx="1"/>
          </p:nvPr>
        </p:nvSpPr>
        <p:spPr/>
        <p:txBody>
          <a:bodyPr/>
          <a:lstStyle/>
          <a:p>
            <a:pPr marL="0" indent="0">
              <a:buNone/>
            </a:pPr>
            <a:endParaRPr lang="da-DK" dirty="0"/>
          </a:p>
          <a:p>
            <a:pPr marL="0" indent="0">
              <a:buNone/>
            </a:pPr>
            <a:endParaRPr lang="da-DK" dirty="0"/>
          </a:p>
          <a:p>
            <a:pPr marL="0" indent="0">
              <a:buNone/>
            </a:pPr>
            <a:r>
              <a:rPr lang="da-DK" dirty="0"/>
              <a:t>Ubalance mellem selvstændighed og nærhed.</a:t>
            </a:r>
          </a:p>
        </p:txBody>
      </p:sp>
      <p:sp>
        <p:nvSpPr>
          <p:cNvPr id="4" name="Pladsholder til slidenummer 3">
            <a:extLst>
              <a:ext uri="{FF2B5EF4-FFF2-40B4-BE49-F238E27FC236}">
                <a16:creationId xmlns:a16="http://schemas.microsoft.com/office/drawing/2014/main" id="{53E244F2-89F1-8CC1-9158-70C4448F5786}"/>
              </a:ext>
            </a:extLst>
          </p:cNvPr>
          <p:cNvSpPr>
            <a:spLocks noGrp="1"/>
          </p:cNvSpPr>
          <p:nvPr>
            <p:ph type="sldNum" sz="quarter" idx="12"/>
          </p:nvPr>
        </p:nvSpPr>
        <p:spPr/>
        <p:txBody>
          <a:bodyPr/>
          <a:lstStyle/>
          <a:p>
            <a:fld id="{026A4850-A47C-4432-B6A3-4CFFC0595836}" type="slidenum">
              <a:rPr lang="da-DK" smtClean="0"/>
              <a:pPr/>
              <a:t>7</a:t>
            </a:fld>
            <a:endParaRPr lang="da-DK" dirty="0"/>
          </a:p>
        </p:txBody>
      </p:sp>
    </p:spTree>
    <p:extLst>
      <p:ext uri="{BB962C8B-B14F-4D97-AF65-F5344CB8AC3E}">
        <p14:creationId xmlns:p14="http://schemas.microsoft.com/office/powerpoint/2010/main" val="304030562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5C6F79-290C-52FB-10CF-BFAF9E29BDF7}"/>
              </a:ext>
            </a:extLst>
          </p:cNvPr>
          <p:cNvSpPr>
            <a:spLocks noGrp="1"/>
          </p:cNvSpPr>
          <p:nvPr>
            <p:ph type="title"/>
          </p:nvPr>
        </p:nvSpPr>
        <p:spPr/>
        <p:txBody>
          <a:bodyPr/>
          <a:lstStyle/>
          <a:p>
            <a:r>
              <a:rPr lang="da-DK" dirty="0"/>
              <a:t>Utryg tilknytning af ambivalent art</a:t>
            </a:r>
          </a:p>
        </p:txBody>
      </p:sp>
      <p:sp>
        <p:nvSpPr>
          <p:cNvPr id="3" name="Pladsholder til indhold 2">
            <a:extLst>
              <a:ext uri="{FF2B5EF4-FFF2-40B4-BE49-F238E27FC236}">
                <a16:creationId xmlns:a16="http://schemas.microsoft.com/office/drawing/2014/main" id="{CC7CBCE6-F64F-F517-6D79-FEC14403B60F}"/>
              </a:ext>
            </a:extLst>
          </p:cNvPr>
          <p:cNvSpPr>
            <a:spLocks noGrp="1"/>
          </p:cNvSpPr>
          <p:nvPr>
            <p:ph idx="1"/>
          </p:nvPr>
        </p:nvSpPr>
        <p:spPr/>
        <p:txBody>
          <a:bodyPr/>
          <a:lstStyle/>
          <a:p>
            <a:pPr marL="0" indent="0">
              <a:buNone/>
            </a:pPr>
            <a:r>
              <a:rPr lang="da-DK" dirty="0"/>
              <a:t>Nogen gange er der anerkendelse og spejling.</a:t>
            </a:r>
          </a:p>
          <a:p>
            <a:pPr marL="0" indent="0">
              <a:buNone/>
            </a:pPr>
            <a:r>
              <a:rPr lang="da-DK" dirty="0"/>
              <a:t>Men det er uforudsigeligt hvornår det tilfalder barnet.</a:t>
            </a:r>
          </a:p>
          <a:p>
            <a:pPr marL="0" indent="0">
              <a:buNone/>
            </a:pPr>
            <a:r>
              <a:rPr lang="da-DK" dirty="0"/>
              <a:t>Derfor kan barnet  ikke aflæse forældrene, eller andres, intentioner </a:t>
            </a:r>
          </a:p>
          <a:p>
            <a:pPr marL="0" indent="0">
              <a:buNone/>
            </a:pPr>
            <a:r>
              <a:rPr lang="da-DK" dirty="0"/>
              <a:t>Barnet oplever omsorgspersonernes krav om selvstændighed som afvisning</a:t>
            </a:r>
          </a:p>
        </p:txBody>
      </p:sp>
      <p:sp>
        <p:nvSpPr>
          <p:cNvPr id="4" name="Pladsholder til slidenummer 3">
            <a:extLst>
              <a:ext uri="{FF2B5EF4-FFF2-40B4-BE49-F238E27FC236}">
                <a16:creationId xmlns:a16="http://schemas.microsoft.com/office/drawing/2014/main" id="{7AD6EF7F-C90C-E22C-00DF-2F2EBA1CA703}"/>
              </a:ext>
            </a:extLst>
          </p:cNvPr>
          <p:cNvSpPr>
            <a:spLocks noGrp="1"/>
          </p:cNvSpPr>
          <p:nvPr>
            <p:ph type="sldNum" sz="quarter" idx="12"/>
          </p:nvPr>
        </p:nvSpPr>
        <p:spPr/>
        <p:txBody>
          <a:bodyPr/>
          <a:lstStyle/>
          <a:p>
            <a:fld id="{026A4850-A47C-4432-B6A3-4CFFC0595836}" type="slidenum">
              <a:rPr lang="da-DK" smtClean="0"/>
              <a:pPr/>
              <a:t>8</a:t>
            </a:fld>
            <a:endParaRPr lang="da-DK" dirty="0"/>
          </a:p>
        </p:txBody>
      </p:sp>
    </p:spTree>
    <p:extLst>
      <p:ext uri="{BB962C8B-B14F-4D97-AF65-F5344CB8AC3E}">
        <p14:creationId xmlns:p14="http://schemas.microsoft.com/office/powerpoint/2010/main" val="1021983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295C42-721B-5113-92D4-0B8A0E3C169C}"/>
              </a:ext>
            </a:extLst>
          </p:cNvPr>
          <p:cNvSpPr>
            <a:spLocks noGrp="1"/>
          </p:cNvSpPr>
          <p:nvPr>
            <p:ph type="title"/>
          </p:nvPr>
        </p:nvSpPr>
        <p:spPr/>
        <p:txBody>
          <a:bodyPr/>
          <a:lstStyle/>
          <a:p>
            <a:r>
              <a:rPr lang="da-DK" dirty="0"/>
              <a:t>Utryg tilknytning af ambivalent art</a:t>
            </a:r>
          </a:p>
        </p:txBody>
      </p:sp>
      <p:sp>
        <p:nvSpPr>
          <p:cNvPr id="3" name="Pladsholder til indhold 2">
            <a:extLst>
              <a:ext uri="{FF2B5EF4-FFF2-40B4-BE49-F238E27FC236}">
                <a16:creationId xmlns:a16="http://schemas.microsoft.com/office/drawing/2014/main" id="{2EF376D2-98E1-1BC5-456F-85899D837410}"/>
              </a:ext>
            </a:extLst>
          </p:cNvPr>
          <p:cNvSpPr>
            <a:spLocks noGrp="1"/>
          </p:cNvSpPr>
          <p:nvPr>
            <p:ph idx="1"/>
          </p:nvPr>
        </p:nvSpPr>
        <p:spPr/>
        <p:txBody>
          <a:bodyPr/>
          <a:lstStyle/>
          <a:p>
            <a:r>
              <a:rPr lang="da-DK" dirty="0"/>
              <a:t>Barnet vil på skift være klæbende og afvisende</a:t>
            </a:r>
          </a:p>
          <a:p>
            <a:r>
              <a:rPr lang="da-DK" dirty="0"/>
              <a:t>Barnet er svært at trøste fordi det ikke har lært at tage imod trøst. Kunne ikke være sikker på hvornår det var trøst og hvornår reaktionen var vrede, irritabilitet, afvisning …..</a:t>
            </a:r>
          </a:p>
        </p:txBody>
      </p:sp>
      <p:sp>
        <p:nvSpPr>
          <p:cNvPr id="4" name="Pladsholder til slidenummer 3">
            <a:extLst>
              <a:ext uri="{FF2B5EF4-FFF2-40B4-BE49-F238E27FC236}">
                <a16:creationId xmlns:a16="http://schemas.microsoft.com/office/drawing/2014/main" id="{2FCCD4BB-DBA7-BC6A-E8D1-E65B826D3176}"/>
              </a:ext>
            </a:extLst>
          </p:cNvPr>
          <p:cNvSpPr>
            <a:spLocks noGrp="1"/>
          </p:cNvSpPr>
          <p:nvPr>
            <p:ph type="sldNum" sz="quarter" idx="12"/>
          </p:nvPr>
        </p:nvSpPr>
        <p:spPr/>
        <p:txBody>
          <a:bodyPr/>
          <a:lstStyle/>
          <a:p>
            <a:fld id="{026A4850-A47C-4432-B6A3-4CFFC0595836}" type="slidenum">
              <a:rPr lang="da-DK" smtClean="0"/>
              <a:pPr/>
              <a:t>9</a:t>
            </a:fld>
            <a:endParaRPr lang="da-DK" dirty="0"/>
          </a:p>
        </p:txBody>
      </p:sp>
    </p:spTree>
    <p:extLst>
      <p:ext uri="{BB962C8B-B14F-4D97-AF65-F5344CB8AC3E}">
        <p14:creationId xmlns:p14="http://schemas.microsoft.com/office/powerpoint/2010/main" val="69514470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kempler liggend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Gill Sans"/>
        <a:ea typeface="ＭＳ Ｐゴシック"/>
        <a:cs typeface=""/>
      </a:majorFont>
      <a:minorFont>
        <a:latin typeface="Gill Sans"/>
        <a:ea typeface="ＭＳ Ｐゴシック"/>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kempler liggende</Template>
  <TotalTime>1101</TotalTime>
  <Words>780</Words>
  <Application>Microsoft Office PowerPoint</Application>
  <PresentationFormat>Skærmshow (4:3)</PresentationFormat>
  <Paragraphs>127</Paragraphs>
  <Slides>24</Slides>
  <Notes>0</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24</vt:i4>
      </vt:variant>
    </vt:vector>
  </HeadingPairs>
  <TitlesOfParts>
    <vt:vector size="27" baseType="lpstr">
      <vt:lpstr>Calibri</vt:lpstr>
      <vt:lpstr>Gill Sans</vt:lpstr>
      <vt:lpstr>kempler liggende</vt:lpstr>
      <vt:lpstr> </vt:lpstr>
      <vt:lpstr>Den tidlige tilknytning har betydning for:</vt:lpstr>
      <vt:lpstr>PowerPoint-præsentation</vt:lpstr>
      <vt:lpstr>Og ikke mindst </vt:lpstr>
      <vt:lpstr>3 vigtige begreber </vt:lpstr>
      <vt:lpstr>Tryg tilknytning</vt:lpstr>
      <vt:lpstr>Utryg tilknytning</vt:lpstr>
      <vt:lpstr>Utryg tilknytning af ambivalent art</vt:lpstr>
      <vt:lpstr>Utryg tilknytning af ambivalent art</vt:lpstr>
      <vt:lpstr>Utryg tilknytning af afvisende/ undgående art</vt:lpstr>
      <vt:lpstr>hvad gør man ?</vt:lpstr>
      <vt:lpstr>Utryg desorganiseret tilknytning/ Reaktiv tilknytningsforstyrrelse </vt:lpstr>
      <vt:lpstr>Utryg desorganiseret tilknytning/ Reaktiv tilknytningsforstyrrelse </vt:lpstr>
      <vt:lpstr>Hvad gør man?</vt:lpstr>
      <vt:lpstr>lege</vt:lpstr>
      <vt:lpstr>Kan man gå fra utryg til tryg tilknytning</vt:lpstr>
      <vt:lpstr>Biologiske forældre</vt:lpstr>
      <vt:lpstr>Tidlige traumer hos børn</vt:lpstr>
      <vt:lpstr>Ptsd på baggrund af traumatisk barndom</vt:lpstr>
      <vt:lpstr>PowerPoint-præsentation</vt:lpstr>
      <vt:lpstr>PowerPoint-præsentation</vt:lpstr>
      <vt:lpstr>SÅ</vt:lpstr>
      <vt:lpstr>Forskellige perspektiver</vt:lpstr>
      <vt:lpstr>PowerPoint-præsentation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Merete Hansen</dc:creator>
  <cp:lastModifiedBy>dorte bærentzen</cp:lastModifiedBy>
  <cp:revision>64</cp:revision>
  <cp:lastPrinted>2015-02-21T18:52:43Z</cp:lastPrinted>
  <dcterms:created xsi:type="dcterms:W3CDTF">2009-01-22T14:44:52Z</dcterms:created>
  <dcterms:modified xsi:type="dcterms:W3CDTF">2024-06-02T19:32:53Z</dcterms:modified>
</cp:coreProperties>
</file>